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45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3942" y="783717"/>
            <a:ext cx="6073775" cy="1377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9463" y="5132832"/>
            <a:ext cx="9072245" cy="344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825209" y="500633"/>
            <a:ext cx="7463155" cy="9786620"/>
            <a:chOff x="10825209" y="500633"/>
            <a:chExt cx="7463155" cy="9786620"/>
          </a:xfrm>
        </p:grpSpPr>
        <p:sp>
          <p:nvSpPr>
            <p:cNvPr id="3" name="object 3"/>
            <p:cNvSpPr/>
            <p:nvPr/>
          </p:nvSpPr>
          <p:spPr>
            <a:xfrm>
              <a:off x="13645133" y="500633"/>
              <a:ext cx="4643120" cy="9286240"/>
            </a:xfrm>
            <a:custGeom>
              <a:avLst/>
              <a:gdLst/>
              <a:ahLst/>
              <a:cxnLst/>
              <a:rect l="l" t="t" r="r" b="b"/>
              <a:pathLst>
                <a:path w="4643119" h="9286240">
                  <a:moveTo>
                    <a:pt x="4642865" y="0"/>
                  </a:moveTo>
                  <a:lnTo>
                    <a:pt x="0" y="4642866"/>
                  </a:lnTo>
                  <a:lnTo>
                    <a:pt x="4642865" y="9285782"/>
                  </a:lnTo>
                  <a:lnTo>
                    <a:pt x="4642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9450" y="1004950"/>
              <a:ext cx="4138929" cy="8277225"/>
            </a:xfrm>
            <a:custGeom>
              <a:avLst/>
              <a:gdLst/>
              <a:ahLst/>
              <a:cxnLst/>
              <a:rect l="l" t="t" r="r" b="b"/>
              <a:pathLst>
                <a:path w="4138930" h="8277225">
                  <a:moveTo>
                    <a:pt x="4138548" y="0"/>
                  </a:moveTo>
                  <a:lnTo>
                    <a:pt x="0" y="4138549"/>
                  </a:lnTo>
                  <a:lnTo>
                    <a:pt x="4138548" y="8277161"/>
                  </a:lnTo>
                  <a:lnTo>
                    <a:pt x="4138548" y="8013522"/>
                  </a:lnTo>
                  <a:lnTo>
                    <a:pt x="260857" y="4135754"/>
                  </a:lnTo>
                  <a:lnTo>
                    <a:pt x="4138548" y="258064"/>
                  </a:lnTo>
                  <a:lnTo>
                    <a:pt x="4138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825209" y="6886574"/>
              <a:ext cx="6800850" cy="3400425"/>
            </a:xfrm>
            <a:custGeom>
              <a:avLst/>
              <a:gdLst/>
              <a:ahLst/>
              <a:cxnLst/>
              <a:rect l="l" t="t" r="r" b="b"/>
              <a:pathLst>
                <a:path w="6800850" h="3400425">
                  <a:moveTo>
                    <a:pt x="3400441" y="0"/>
                  </a:moveTo>
                  <a:lnTo>
                    <a:pt x="0" y="3400421"/>
                  </a:lnTo>
                  <a:lnTo>
                    <a:pt x="271829" y="3400421"/>
                  </a:lnTo>
                  <a:lnTo>
                    <a:pt x="3400441" y="271906"/>
                  </a:lnTo>
                  <a:lnTo>
                    <a:pt x="3672342" y="271906"/>
                  </a:lnTo>
                  <a:lnTo>
                    <a:pt x="3400441" y="0"/>
                  </a:lnTo>
                  <a:close/>
                </a:path>
                <a:path w="6800850" h="3400425">
                  <a:moveTo>
                    <a:pt x="3672342" y="271906"/>
                  </a:moveTo>
                  <a:lnTo>
                    <a:pt x="3400441" y="271906"/>
                  </a:lnTo>
                  <a:lnTo>
                    <a:pt x="6528956" y="3400421"/>
                  </a:lnTo>
                  <a:lnTo>
                    <a:pt x="6800784" y="3400421"/>
                  </a:lnTo>
                  <a:lnTo>
                    <a:pt x="3672342" y="271906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2594" y="3487928"/>
            <a:ext cx="8112125" cy="1046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173730" algn="l"/>
                <a:tab pos="7419975" algn="l"/>
              </a:tabLst>
            </a:pPr>
            <a:r>
              <a:rPr sz="6700" spc="635" dirty="0">
                <a:solidFill>
                  <a:srgbClr val="5270FF"/>
                </a:solidFill>
              </a:rPr>
              <a:t>Б</a:t>
            </a:r>
            <a:r>
              <a:rPr sz="6700" spc="640" dirty="0">
                <a:solidFill>
                  <a:srgbClr val="5270FF"/>
                </a:solidFill>
              </a:rPr>
              <a:t>І</a:t>
            </a:r>
            <a:r>
              <a:rPr sz="6700" spc="635" dirty="0">
                <a:solidFill>
                  <a:srgbClr val="5270FF"/>
                </a:solidFill>
              </a:rPr>
              <a:t>Л</a:t>
            </a:r>
            <a:r>
              <a:rPr sz="6700" spc="640" dirty="0">
                <a:solidFill>
                  <a:srgbClr val="5270FF"/>
                </a:solidFill>
              </a:rPr>
              <a:t>І</a:t>
            </a:r>
            <a:r>
              <a:rPr sz="6700" spc="-40" dirty="0">
                <a:solidFill>
                  <a:srgbClr val="5270FF"/>
                </a:solidFill>
              </a:rPr>
              <a:t>М</a:t>
            </a:r>
            <a:r>
              <a:rPr sz="6700" dirty="0">
                <a:solidFill>
                  <a:srgbClr val="5270FF"/>
                </a:solidFill>
              </a:rPr>
              <a:t>	</a:t>
            </a:r>
            <a:r>
              <a:rPr sz="6700" spc="650" dirty="0">
                <a:solidFill>
                  <a:srgbClr val="5270FF"/>
                </a:solidFill>
              </a:rPr>
              <a:t>С</a:t>
            </a:r>
            <a:r>
              <a:rPr sz="6700" spc="655" dirty="0">
                <a:solidFill>
                  <a:srgbClr val="5270FF"/>
                </a:solidFill>
              </a:rPr>
              <a:t>А</a:t>
            </a:r>
            <a:r>
              <a:rPr sz="6700" spc="645" dirty="0">
                <a:solidFill>
                  <a:srgbClr val="5270FF"/>
                </a:solidFill>
              </a:rPr>
              <a:t>П</a:t>
            </a:r>
            <a:r>
              <a:rPr sz="6700" spc="515" dirty="0">
                <a:solidFill>
                  <a:srgbClr val="5270FF"/>
                </a:solidFill>
              </a:rPr>
              <a:t>А</a:t>
            </a:r>
            <a:r>
              <a:rPr sz="6700" spc="650" dirty="0">
                <a:solidFill>
                  <a:srgbClr val="5270FF"/>
                </a:solidFill>
              </a:rPr>
              <a:t>С</a:t>
            </a:r>
            <a:r>
              <a:rPr sz="6700" spc="-15" dirty="0">
                <a:solidFill>
                  <a:srgbClr val="5270FF"/>
                </a:solidFill>
              </a:rPr>
              <a:t>Ы</a:t>
            </a:r>
            <a:r>
              <a:rPr sz="6700" dirty="0">
                <a:solidFill>
                  <a:srgbClr val="5270FF"/>
                </a:solidFill>
              </a:rPr>
              <a:t>	</a:t>
            </a:r>
            <a:r>
              <a:rPr sz="6700" spc="50" dirty="0">
                <a:solidFill>
                  <a:srgbClr val="5270FF"/>
                </a:solidFill>
                <a:latin typeface="Tahoma"/>
                <a:cs typeface="Tahoma"/>
              </a:rPr>
              <a:t>&amp;</a:t>
            </a:r>
            <a:endParaRPr sz="6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2594" y="4827854"/>
            <a:ext cx="6614159" cy="2922905"/>
          </a:xfrm>
          <a:prstGeom prst="rect">
            <a:avLst/>
          </a:prstGeom>
        </p:spPr>
        <p:txBody>
          <a:bodyPr vert="horz" wrap="square" lIns="0" tIns="153035" rIns="0" bIns="0" rtlCol="0">
            <a:spAutoFit/>
          </a:bodyPr>
          <a:lstStyle/>
          <a:p>
            <a:pPr marL="12700" marR="5080">
              <a:lnSpc>
                <a:spcPts val="6990"/>
              </a:lnSpc>
              <a:spcBef>
                <a:spcPts val="1205"/>
              </a:spcBef>
            </a:pPr>
            <a:r>
              <a:rPr sz="6700" b="1" spc="250" dirty="0">
                <a:solidFill>
                  <a:srgbClr val="2B499D"/>
                </a:solidFill>
                <a:latin typeface="Cambria"/>
                <a:cs typeface="Cambria"/>
              </a:rPr>
              <a:t>ҮЛГЕРІМІНІҢ </a:t>
            </a:r>
            <a:r>
              <a:rPr sz="6700" b="1" spc="220" dirty="0">
                <a:solidFill>
                  <a:srgbClr val="2B499D"/>
                </a:solidFill>
                <a:latin typeface="Cambria"/>
                <a:cs typeface="Cambria"/>
              </a:rPr>
              <a:t>МОНИТОРИНГІ</a:t>
            </a:r>
            <a:endParaRPr sz="6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130"/>
              </a:spcBef>
            </a:pPr>
            <a:r>
              <a:rPr sz="3000" spc="120" dirty="0">
                <a:latin typeface="Tahoma"/>
                <a:cs typeface="Tahoma"/>
              </a:rPr>
              <a:t>IV</a:t>
            </a:r>
            <a:r>
              <a:rPr sz="3000" spc="425" dirty="0">
                <a:latin typeface="Tahoma"/>
                <a:cs typeface="Tahoma"/>
              </a:rPr>
              <a:t> </a:t>
            </a:r>
            <a:r>
              <a:rPr sz="3000" spc="495" dirty="0">
                <a:latin typeface="Tahoma"/>
                <a:cs typeface="Tahoma"/>
              </a:rPr>
              <a:t>ТОҚСАНДЫҚ</a:t>
            </a:r>
            <a:r>
              <a:rPr sz="3000" spc="325" dirty="0">
                <a:latin typeface="Tahoma"/>
                <a:cs typeface="Tahoma"/>
              </a:rPr>
              <a:t> </a:t>
            </a:r>
            <a:r>
              <a:rPr sz="3000" spc="500" dirty="0">
                <a:latin typeface="Tahoma"/>
                <a:cs typeface="Tahoma"/>
              </a:rPr>
              <a:t>ҚОРЫТЫНДЫ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37017" y="1047368"/>
            <a:ext cx="8837295" cy="43560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969770" algn="l"/>
                <a:tab pos="4307840" algn="l"/>
              </a:tabLst>
            </a:pPr>
            <a:r>
              <a:rPr sz="2650" b="1" spc="105" dirty="0">
                <a:latin typeface="Cambria"/>
                <a:cs typeface="Cambria"/>
              </a:rPr>
              <a:t>Т</a:t>
            </a:r>
            <a:r>
              <a:rPr sz="2650" b="1" spc="105" dirty="0">
                <a:latin typeface="Tahoma"/>
                <a:cs typeface="Tahoma"/>
              </a:rPr>
              <a:t>.</a:t>
            </a:r>
            <a:r>
              <a:rPr sz="2650" b="1" spc="-505" dirty="0">
                <a:latin typeface="Tahoma"/>
                <a:cs typeface="Tahoma"/>
              </a:rPr>
              <a:t> </a:t>
            </a:r>
            <a:r>
              <a:rPr sz="2650" b="1" spc="210" dirty="0">
                <a:latin typeface="Cambria"/>
                <a:cs typeface="Cambria"/>
              </a:rPr>
              <a:t>ЕСЕТОВ</a:t>
            </a:r>
            <a:r>
              <a:rPr sz="2650" b="1" dirty="0">
                <a:latin typeface="Cambria"/>
                <a:cs typeface="Cambria"/>
              </a:rPr>
              <a:t>	</a:t>
            </a:r>
            <a:r>
              <a:rPr sz="2650" b="1" spc="210" dirty="0">
                <a:latin typeface="Cambria"/>
                <a:cs typeface="Cambria"/>
              </a:rPr>
              <a:t>АТЫНДАҒЫ</a:t>
            </a:r>
            <a:r>
              <a:rPr sz="2650" b="1" dirty="0">
                <a:latin typeface="Cambria"/>
                <a:cs typeface="Cambria"/>
              </a:rPr>
              <a:t>	</a:t>
            </a:r>
            <a:r>
              <a:rPr sz="2650" b="1" dirty="0">
                <a:latin typeface="Times New Roman"/>
                <a:cs typeface="Times New Roman"/>
              </a:rPr>
              <a:t>№</a:t>
            </a:r>
            <a:r>
              <a:rPr sz="2650" b="1" spc="-380" dirty="0">
                <a:latin typeface="Times New Roman"/>
                <a:cs typeface="Times New Roman"/>
              </a:rPr>
              <a:t> </a:t>
            </a:r>
            <a:r>
              <a:rPr sz="2650" b="1" spc="155" dirty="0">
                <a:latin typeface="Tahoma"/>
                <a:cs typeface="Tahoma"/>
              </a:rPr>
              <a:t>264</a:t>
            </a:r>
            <a:r>
              <a:rPr sz="2650" b="1" spc="445" dirty="0">
                <a:latin typeface="Tahoma"/>
                <a:cs typeface="Tahoma"/>
              </a:rPr>
              <a:t> </a:t>
            </a:r>
            <a:r>
              <a:rPr sz="2650" b="1" spc="335" dirty="0">
                <a:latin typeface="Cambria"/>
                <a:cs typeface="Cambria"/>
              </a:rPr>
              <a:t>МЕКТЕП</a:t>
            </a:r>
            <a:r>
              <a:rPr sz="2650" b="1" spc="335" dirty="0">
                <a:latin typeface="Tahoma"/>
                <a:cs typeface="Tahoma"/>
              </a:rPr>
              <a:t>-</a:t>
            </a:r>
            <a:r>
              <a:rPr sz="2650" b="1" spc="225" dirty="0">
                <a:latin typeface="Cambria"/>
                <a:cs typeface="Cambria"/>
              </a:rPr>
              <a:t>ЛИЦЕЙІ</a:t>
            </a:r>
            <a:endParaRPr sz="2650">
              <a:latin typeface="Cambria"/>
              <a:cs typeface="Cambri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0"/>
            <a:ext cx="8860790" cy="10287000"/>
            <a:chOff x="0" y="0"/>
            <a:chExt cx="8860790" cy="1028700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005839"/>
              <a:ext cx="8860536" cy="210312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0" y="0"/>
              <a:ext cx="542925" cy="10287000"/>
            </a:xfrm>
            <a:custGeom>
              <a:avLst/>
              <a:gdLst/>
              <a:ahLst/>
              <a:cxnLst/>
              <a:rect l="l" t="t" r="r" b="b"/>
              <a:pathLst>
                <a:path w="542925" h="10287000">
                  <a:moveTo>
                    <a:pt x="542544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542544" y="10287000"/>
                  </a:lnTo>
                  <a:lnTo>
                    <a:pt x="54254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557264" y="9734804"/>
            <a:ext cx="41217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02789" algn="l"/>
              </a:tabLst>
            </a:pPr>
            <a:r>
              <a:rPr sz="2500" spc="250" dirty="0">
                <a:latin typeface="Tahoma"/>
                <a:cs typeface="Tahoma"/>
              </a:rPr>
              <a:t>2024-</a:t>
            </a:r>
            <a:r>
              <a:rPr sz="2500" spc="-530" dirty="0">
                <a:latin typeface="Tahoma"/>
                <a:cs typeface="Tahoma"/>
              </a:rPr>
              <a:t> </a:t>
            </a:r>
            <a:r>
              <a:rPr sz="2500" spc="245" dirty="0">
                <a:latin typeface="Tahoma"/>
                <a:cs typeface="Tahoma"/>
              </a:rPr>
              <a:t>2025</a:t>
            </a:r>
            <a:r>
              <a:rPr sz="2500" dirty="0">
                <a:latin typeface="Tahoma"/>
                <a:cs typeface="Tahoma"/>
              </a:rPr>
              <a:t>	</a:t>
            </a:r>
            <a:r>
              <a:rPr sz="2500" spc="325" dirty="0">
                <a:latin typeface="Tahoma"/>
                <a:cs typeface="Tahoma"/>
              </a:rPr>
              <a:t>ОҚУ</a:t>
            </a:r>
            <a:r>
              <a:rPr sz="2500" spc="385" dirty="0">
                <a:latin typeface="Tahoma"/>
                <a:cs typeface="Tahoma"/>
              </a:rPr>
              <a:t> </a:t>
            </a:r>
            <a:r>
              <a:rPr sz="2500" spc="390" dirty="0">
                <a:latin typeface="Tahoma"/>
                <a:cs typeface="Tahoma"/>
              </a:rPr>
              <a:t>ЖЫЛЫ</a:t>
            </a:r>
            <a:endParaRPr sz="2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7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7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7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5080" algn="ctr">
              <a:lnSpc>
                <a:spcPct val="88800"/>
              </a:lnSpc>
              <a:spcBef>
                <a:spcPts val="520"/>
              </a:spcBef>
            </a:pPr>
            <a:r>
              <a:rPr b="0" spc="-475" dirty="0">
                <a:latin typeface="Arial Black"/>
                <a:cs typeface="Arial Black"/>
              </a:rPr>
              <a:t>7</a:t>
            </a:r>
            <a:r>
              <a:rPr b="0" spc="-12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0" dirty="0"/>
              <a:t> </a:t>
            </a:r>
            <a:r>
              <a:rPr spc="114" dirty="0"/>
              <a:t>бойынша</a:t>
            </a:r>
            <a:r>
              <a:rPr spc="254" dirty="0"/>
              <a:t> </a:t>
            </a:r>
            <a:r>
              <a:rPr spc="95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2577083" y="3608832"/>
            <a:ext cx="14277340" cy="5029200"/>
            <a:chOff x="2577083" y="3608832"/>
            <a:chExt cx="14277340" cy="5029200"/>
          </a:xfrm>
        </p:grpSpPr>
        <p:sp>
          <p:nvSpPr>
            <p:cNvPr id="15" name="object 15"/>
            <p:cNvSpPr/>
            <p:nvPr/>
          </p:nvSpPr>
          <p:spPr>
            <a:xfrm>
              <a:off x="2828544" y="3608831"/>
              <a:ext cx="13774419" cy="5026660"/>
            </a:xfrm>
            <a:custGeom>
              <a:avLst/>
              <a:gdLst/>
              <a:ahLst/>
              <a:cxnLst/>
              <a:rect l="l" t="t" r="r" b="b"/>
              <a:pathLst>
                <a:path w="13774419" h="5026659">
                  <a:moveTo>
                    <a:pt x="338328" y="1054608"/>
                  </a:moveTo>
                  <a:lnTo>
                    <a:pt x="0" y="1054608"/>
                  </a:lnTo>
                  <a:lnTo>
                    <a:pt x="0" y="5026152"/>
                  </a:lnTo>
                  <a:lnTo>
                    <a:pt x="338328" y="5026164"/>
                  </a:lnTo>
                  <a:lnTo>
                    <a:pt x="338328" y="1054608"/>
                  </a:lnTo>
                  <a:close/>
                </a:path>
                <a:path w="13774419" h="5026659">
                  <a:moveTo>
                    <a:pt x="1176528" y="1115568"/>
                  </a:moveTo>
                  <a:lnTo>
                    <a:pt x="841248" y="1115568"/>
                  </a:lnTo>
                  <a:lnTo>
                    <a:pt x="841248" y="5026152"/>
                  </a:lnTo>
                  <a:lnTo>
                    <a:pt x="1176528" y="5026152"/>
                  </a:lnTo>
                  <a:lnTo>
                    <a:pt x="1176528" y="1115568"/>
                  </a:lnTo>
                  <a:close/>
                </a:path>
                <a:path w="13774419" h="5026659">
                  <a:moveTo>
                    <a:pt x="2017776" y="807720"/>
                  </a:moveTo>
                  <a:lnTo>
                    <a:pt x="1679448" y="807720"/>
                  </a:lnTo>
                  <a:lnTo>
                    <a:pt x="1679448" y="5026152"/>
                  </a:lnTo>
                  <a:lnTo>
                    <a:pt x="2017776" y="5026152"/>
                  </a:lnTo>
                  <a:lnTo>
                    <a:pt x="2017776" y="807720"/>
                  </a:lnTo>
                  <a:close/>
                </a:path>
                <a:path w="13774419" h="5026659">
                  <a:moveTo>
                    <a:pt x="2855976" y="2048256"/>
                  </a:moveTo>
                  <a:lnTo>
                    <a:pt x="2520696" y="2048256"/>
                  </a:lnTo>
                  <a:lnTo>
                    <a:pt x="2520696" y="5026152"/>
                  </a:lnTo>
                  <a:lnTo>
                    <a:pt x="2855976" y="5026152"/>
                  </a:lnTo>
                  <a:lnTo>
                    <a:pt x="2855976" y="2048256"/>
                  </a:lnTo>
                  <a:close/>
                </a:path>
                <a:path w="13774419" h="5026659">
                  <a:moveTo>
                    <a:pt x="3697224" y="0"/>
                  </a:moveTo>
                  <a:lnTo>
                    <a:pt x="3358896" y="0"/>
                  </a:lnTo>
                  <a:lnTo>
                    <a:pt x="3358896" y="5026152"/>
                  </a:lnTo>
                  <a:lnTo>
                    <a:pt x="3697224" y="5026152"/>
                  </a:lnTo>
                  <a:lnTo>
                    <a:pt x="3697224" y="0"/>
                  </a:lnTo>
                  <a:close/>
                </a:path>
                <a:path w="13774419" h="5026659">
                  <a:moveTo>
                    <a:pt x="4535424" y="2048256"/>
                  </a:moveTo>
                  <a:lnTo>
                    <a:pt x="4200144" y="2048256"/>
                  </a:lnTo>
                  <a:lnTo>
                    <a:pt x="4200144" y="5026152"/>
                  </a:lnTo>
                  <a:lnTo>
                    <a:pt x="4535424" y="5026152"/>
                  </a:lnTo>
                  <a:lnTo>
                    <a:pt x="4535424" y="2048256"/>
                  </a:lnTo>
                  <a:close/>
                </a:path>
                <a:path w="13774419" h="5026659">
                  <a:moveTo>
                    <a:pt x="5376672" y="246888"/>
                  </a:moveTo>
                  <a:lnTo>
                    <a:pt x="5038344" y="246888"/>
                  </a:lnTo>
                  <a:lnTo>
                    <a:pt x="5038344" y="5026152"/>
                  </a:lnTo>
                  <a:lnTo>
                    <a:pt x="5376672" y="5026152"/>
                  </a:lnTo>
                  <a:lnTo>
                    <a:pt x="5376672" y="246888"/>
                  </a:lnTo>
                  <a:close/>
                </a:path>
                <a:path w="13774419" h="5026659">
                  <a:moveTo>
                    <a:pt x="6214872" y="185928"/>
                  </a:moveTo>
                  <a:lnTo>
                    <a:pt x="5879592" y="185928"/>
                  </a:lnTo>
                  <a:lnTo>
                    <a:pt x="5879592" y="5026152"/>
                  </a:lnTo>
                  <a:lnTo>
                    <a:pt x="6214872" y="5026164"/>
                  </a:lnTo>
                  <a:lnTo>
                    <a:pt x="6214872" y="185928"/>
                  </a:lnTo>
                  <a:close/>
                </a:path>
                <a:path w="13774419" h="5026659">
                  <a:moveTo>
                    <a:pt x="7056120" y="621792"/>
                  </a:moveTo>
                  <a:lnTo>
                    <a:pt x="6717792" y="621792"/>
                  </a:lnTo>
                  <a:lnTo>
                    <a:pt x="6717792" y="5026152"/>
                  </a:lnTo>
                  <a:lnTo>
                    <a:pt x="7056120" y="5026152"/>
                  </a:lnTo>
                  <a:lnTo>
                    <a:pt x="7056120" y="621792"/>
                  </a:lnTo>
                  <a:close/>
                </a:path>
                <a:path w="13774419" h="5026659">
                  <a:moveTo>
                    <a:pt x="7894320" y="2048256"/>
                  </a:moveTo>
                  <a:lnTo>
                    <a:pt x="7559040" y="2048256"/>
                  </a:lnTo>
                  <a:lnTo>
                    <a:pt x="7559040" y="5026152"/>
                  </a:lnTo>
                  <a:lnTo>
                    <a:pt x="7894320" y="5026152"/>
                  </a:lnTo>
                  <a:lnTo>
                    <a:pt x="7894320" y="2048256"/>
                  </a:lnTo>
                  <a:close/>
                </a:path>
                <a:path w="13774419" h="5026659">
                  <a:moveTo>
                    <a:pt x="8735568" y="1676400"/>
                  </a:moveTo>
                  <a:lnTo>
                    <a:pt x="8397240" y="1676400"/>
                  </a:lnTo>
                  <a:lnTo>
                    <a:pt x="8397240" y="5026152"/>
                  </a:lnTo>
                  <a:lnTo>
                    <a:pt x="8735568" y="5026164"/>
                  </a:lnTo>
                  <a:lnTo>
                    <a:pt x="8735568" y="1676400"/>
                  </a:lnTo>
                  <a:close/>
                </a:path>
                <a:path w="13774419" h="5026659">
                  <a:moveTo>
                    <a:pt x="9573768" y="1676400"/>
                  </a:moveTo>
                  <a:lnTo>
                    <a:pt x="9238488" y="1676400"/>
                  </a:lnTo>
                  <a:lnTo>
                    <a:pt x="9238488" y="5026152"/>
                  </a:lnTo>
                  <a:lnTo>
                    <a:pt x="9573768" y="5026164"/>
                  </a:lnTo>
                  <a:lnTo>
                    <a:pt x="9573768" y="1676400"/>
                  </a:lnTo>
                  <a:close/>
                </a:path>
                <a:path w="13774419" h="5026659">
                  <a:moveTo>
                    <a:pt x="10415016" y="3102864"/>
                  </a:moveTo>
                  <a:lnTo>
                    <a:pt x="10076688" y="3102864"/>
                  </a:lnTo>
                  <a:lnTo>
                    <a:pt x="10076688" y="5026152"/>
                  </a:lnTo>
                  <a:lnTo>
                    <a:pt x="10415016" y="5026152"/>
                  </a:lnTo>
                  <a:lnTo>
                    <a:pt x="10415016" y="3102864"/>
                  </a:lnTo>
                  <a:close/>
                </a:path>
                <a:path w="13774419" h="5026659">
                  <a:moveTo>
                    <a:pt x="11253216" y="807720"/>
                  </a:moveTo>
                  <a:lnTo>
                    <a:pt x="10917936" y="807720"/>
                  </a:lnTo>
                  <a:lnTo>
                    <a:pt x="10917936" y="5026152"/>
                  </a:lnTo>
                  <a:lnTo>
                    <a:pt x="11253216" y="5026152"/>
                  </a:lnTo>
                  <a:lnTo>
                    <a:pt x="11253216" y="807720"/>
                  </a:lnTo>
                  <a:close/>
                </a:path>
                <a:path w="13774419" h="5026659">
                  <a:moveTo>
                    <a:pt x="12094464" y="1426464"/>
                  </a:moveTo>
                  <a:lnTo>
                    <a:pt x="11756136" y="1426464"/>
                  </a:lnTo>
                  <a:lnTo>
                    <a:pt x="11756136" y="5026152"/>
                  </a:lnTo>
                  <a:lnTo>
                    <a:pt x="12094464" y="5026152"/>
                  </a:lnTo>
                  <a:lnTo>
                    <a:pt x="12094464" y="1426464"/>
                  </a:lnTo>
                  <a:close/>
                </a:path>
                <a:path w="13774419" h="5026659">
                  <a:moveTo>
                    <a:pt x="12932664" y="868680"/>
                  </a:moveTo>
                  <a:lnTo>
                    <a:pt x="12597384" y="868680"/>
                  </a:lnTo>
                  <a:lnTo>
                    <a:pt x="12597384" y="5026152"/>
                  </a:lnTo>
                  <a:lnTo>
                    <a:pt x="12932664" y="5026164"/>
                  </a:lnTo>
                  <a:lnTo>
                    <a:pt x="12932664" y="868680"/>
                  </a:lnTo>
                  <a:close/>
                </a:path>
                <a:path w="13774419" h="5026659">
                  <a:moveTo>
                    <a:pt x="13773912" y="1487424"/>
                  </a:moveTo>
                  <a:lnTo>
                    <a:pt x="13435584" y="1487424"/>
                  </a:lnTo>
                  <a:lnTo>
                    <a:pt x="13435584" y="5026152"/>
                  </a:lnTo>
                  <a:lnTo>
                    <a:pt x="13773912" y="5026152"/>
                  </a:lnTo>
                  <a:lnTo>
                    <a:pt x="13773912" y="1487424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77083" y="8633460"/>
              <a:ext cx="14277340" cy="0"/>
            </a:xfrm>
            <a:custGeom>
              <a:avLst/>
              <a:gdLst/>
              <a:ahLst/>
              <a:cxnLst/>
              <a:rect l="l" t="t" r="r" b="b"/>
              <a:pathLst>
                <a:path w="14277340">
                  <a:moveTo>
                    <a:pt x="0" y="0"/>
                  </a:moveTo>
                  <a:lnTo>
                    <a:pt x="142768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674747" y="4142054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14725" y="420446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54448" y="3894201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94172" y="5135372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48%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34278" y="308736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74002" y="513537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48%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713726" y="3335782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553704" y="327367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393428" y="3708019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233406" y="513537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48%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073130" y="4762575"/>
            <a:ext cx="14839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52169" algn="l"/>
              </a:tabLst>
            </a:pPr>
            <a:r>
              <a:rPr sz="2800" b="1" spc="-25" dirty="0">
                <a:latin typeface="Calibri"/>
                <a:cs typeface="Calibri"/>
              </a:rPr>
              <a:t>54%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54%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752958" y="618992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31%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592683" y="3894201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432407" y="4514850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5272385" y="3956430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6112109" y="4576953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648204" y="8802116"/>
            <a:ext cx="13267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2644" algn="l"/>
                <a:tab pos="1697989" algn="l"/>
                <a:tab pos="2538095" algn="l"/>
                <a:tab pos="3399154" algn="l"/>
                <a:tab pos="4202430" algn="l"/>
                <a:tab pos="5069840" algn="l"/>
                <a:tab pos="5857240" algn="l"/>
                <a:tab pos="6749415" algn="l"/>
                <a:tab pos="7564755" algn="l"/>
                <a:tab pos="8416290" algn="l"/>
                <a:tab pos="9247505" algn="l"/>
                <a:tab pos="11791315" algn="l"/>
                <a:tab pos="12640310" algn="l"/>
              </a:tabLst>
            </a:pPr>
            <a:r>
              <a:rPr sz="2400" b="1" dirty="0">
                <a:latin typeface="Calibri"/>
                <a:cs typeface="Calibri"/>
              </a:rPr>
              <a:t>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"А"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"Ә"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"Б"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"В"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"Г"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"Д"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"Е"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"Ж"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"З"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"И"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"К"</a:t>
            </a:r>
            <a:r>
              <a:rPr sz="2400" b="1" dirty="0">
                <a:latin typeface="Calibri"/>
                <a:cs typeface="Calibri"/>
              </a:rPr>
              <a:t>	7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"Л"</a:t>
            </a:r>
            <a:r>
              <a:rPr sz="2400" b="1" spc="4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7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"М"</a:t>
            </a:r>
            <a:r>
              <a:rPr sz="2400" b="1" spc="3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7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"Н"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sz="2400" b="1" spc="-20" dirty="0">
                <a:latin typeface="Calibri"/>
                <a:cs typeface="Calibri"/>
              </a:rPr>
              <a:t>7"О"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sz="2400" b="1" spc="-20" dirty="0">
                <a:latin typeface="Calibri"/>
                <a:cs typeface="Calibri"/>
              </a:rPr>
              <a:t>7"П"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131286" y="8802116"/>
            <a:ext cx="610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7"Р"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8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8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8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4604" marR="5080" algn="ctr">
              <a:lnSpc>
                <a:spcPct val="88800"/>
              </a:lnSpc>
              <a:spcBef>
                <a:spcPts val="520"/>
              </a:spcBef>
            </a:pPr>
            <a:r>
              <a:rPr b="0" dirty="0">
                <a:latin typeface="Arial Black"/>
                <a:cs typeface="Arial Black"/>
              </a:rPr>
              <a:t>8</a:t>
            </a:r>
            <a:r>
              <a:rPr b="0" spc="-14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60" dirty="0"/>
              <a:t> </a:t>
            </a:r>
            <a:r>
              <a:rPr spc="114" dirty="0"/>
              <a:t>бойынша</a:t>
            </a:r>
            <a:r>
              <a:rPr spc="225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2653283" y="3438144"/>
            <a:ext cx="14124940" cy="5328285"/>
            <a:chOff x="2653283" y="3438144"/>
            <a:chExt cx="14124940" cy="5328285"/>
          </a:xfrm>
        </p:grpSpPr>
        <p:sp>
          <p:nvSpPr>
            <p:cNvPr id="15" name="object 15"/>
            <p:cNvSpPr/>
            <p:nvPr/>
          </p:nvSpPr>
          <p:spPr>
            <a:xfrm>
              <a:off x="2956560" y="3438143"/>
              <a:ext cx="13517880" cy="5325110"/>
            </a:xfrm>
            <a:custGeom>
              <a:avLst/>
              <a:gdLst/>
              <a:ahLst/>
              <a:cxnLst/>
              <a:rect l="l" t="t" r="r" b="b"/>
              <a:pathLst>
                <a:path w="13517880" h="5325109">
                  <a:moveTo>
                    <a:pt x="405384" y="0"/>
                  </a:moveTo>
                  <a:lnTo>
                    <a:pt x="0" y="0"/>
                  </a:lnTo>
                  <a:lnTo>
                    <a:pt x="0" y="5324856"/>
                  </a:lnTo>
                  <a:lnTo>
                    <a:pt x="405384" y="5324856"/>
                  </a:lnTo>
                  <a:lnTo>
                    <a:pt x="405384" y="0"/>
                  </a:lnTo>
                  <a:close/>
                </a:path>
                <a:path w="13517880" h="5325109">
                  <a:moveTo>
                    <a:pt x="1411224" y="710184"/>
                  </a:moveTo>
                  <a:lnTo>
                    <a:pt x="1008888" y="710184"/>
                  </a:lnTo>
                  <a:lnTo>
                    <a:pt x="1008888" y="5324856"/>
                  </a:lnTo>
                  <a:lnTo>
                    <a:pt x="1411224" y="5324856"/>
                  </a:lnTo>
                  <a:lnTo>
                    <a:pt x="1411224" y="710184"/>
                  </a:lnTo>
                  <a:close/>
                </a:path>
                <a:path w="13517880" h="5325109">
                  <a:moveTo>
                    <a:pt x="2420112" y="1490472"/>
                  </a:moveTo>
                  <a:lnTo>
                    <a:pt x="2017776" y="1490472"/>
                  </a:lnTo>
                  <a:lnTo>
                    <a:pt x="2017776" y="5324856"/>
                  </a:lnTo>
                  <a:lnTo>
                    <a:pt x="2420112" y="5324856"/>
                  </a:lnTo>
                  <a:lnTo>
                    <a:pt x="2420112" y="1490472"/>
                  </a:lnTo>
                  <a:close/>
                </a:path>
                <a:path w="13517880" h="5325109">
                  <a:moveTo>
                    <a:pt x="3429000" y="1773936"/>
                  </a:moveTo>
                  <a:lnTo>
                    <a:pt x="3026664" y="1773936"/>
                  </a:lnTo>
                  <a:lnTo>
                    <a:pt x="3026664" y="5324856"/>
                  </a:lnTo>
                  <a:lnTo>
                    <a:pt x="3429000" y="5324856"/>
                  </a:lnTo>
                  <a:lnTo>
                    <a:pt x="3429000" y="1773936"/>
                  </a:lnTo>
                  <a:close/>
                </a:path>
                <a:path w="13517880" h="5325109">
                  <a:moveTo>
                    <a:pt x="4437888" y="1490472"/>
                  </a:moveTo>
                  <a:lnTo>
                    <a:pt x="4035552" y="1490472"/>
                  </a:lnTo>
                  <a:lnTo>
                    <a:pt x="4035552" y="5324856"/>
                  </a:lnTo>
                  <a:lnTo>
                    <a:pt x="4437888" y="5324856"/>
                  </a:lnTo>
                  <a:lnTo>
                    <a:pt x="4437888" y="1490472"/>
                  </a:lnTo>
                  <a:close/>
                </a:path>
                <a:path w="13517880" h="5325109">
                  <a:moveTo>
                    <a:pt x="5446776" y="496824"/>
                  </a:moveTo>
                  <a:lnTo>
                    <a:pt x="5044440" y="496824"/>
                  </a:lnTo>
                  <a:lnTo>
                    <a:pt x="5044440" y="5324856"/>
                  </a:lnTo>
                  <a:lnTo>
                    <a:pt x="5446776" y="5324856"/>
                  </a:lnTo>
                  <a:lnTo>
                    <a:pt x="5446776" y="496824"/>
                  </a:lnTo>
                  <a:close/>
                </a:path>
                <a:path w="13517880" h="5325109">
                  <a:moveTo>
                    <a:pt x="6455664" y="1633728"/>
                  </a:moveTo>
                  <a:lnTo>
                    <a:pt x="6053328" y="1633728"/>
                  </a:lnTo>
                  <a:lnTo>
                    <a:pt x="6053328" y="5324856"/>
                  </a:lnTo>
                  <a:lnTo>
                    <a:pt x="6455664" y="5324856"/>
                  </a:lnTo>
                  <a:lnTo>
                    <a:pt x="6455664" y="1633728"/>
                  </a:lnTo>
                  <a:close/>
                </a:path>
                <a:path w="13517880" h="5325109">
                  <a:moveTo>
                    <a:pt x="7464552" y="1277112"/>
                  </a:moveTo>
                  <a:lnTo>
                    <a:pt x="7062216" y="1277112"/>
                  </a:lnTo>
                  <a:lnTo>
                    <a:pt x="7062216" y="5324856"/>
                  </a:lnTo>
                  <a:lnTo>
                    <a:pt x="7464552" y="5324856"/>
                  </a:lnTo>
                  <a:lnTo>
                    <a:pt x="7464552" y="1277112"/>
                  </a:lnTo>
                  <a:close/>
                </a:path>
                <a:path w="13517880" h="5325109">
                  <a:moveTo>
                    <a:pt x="8473440" y="569976"/>
                  </a:moveTo>
                  <a:lnTo>
                    <a:pt x="8071104" y="569976"/>
                  </a:lnTo>
                  <a:lnTo>
                    <a:pt x="8071104" y="5324856"/>
                  </a:lnTo>
                  <a:lnTo>
                    <a:pt x="8473440" y="5324856"/>
                  </a:lnTo>
                  <a:lnTo>
                    <a:pt x="8473440" y="569976"/>
                  </a:lnTo>
                  <a:close/>
                </a:path>
                <a:path w="13517880" h="5325109">
                  <a:moveTo>
                    <a:pt x="9482328" y="2130552"/>
                  </a:moveTo>
                  <a:lnTo>
                    <a:pt x="9079992" y="2130552"/>
                  </a:lnTo>
                  <a:lnTo>
                    <a:pt x="9079992" y="5324856"/>
                  </a:lnTo>
                  <a:lnTo>
                    <a:pt x="9482328" y="5324856"/>
                  </a:lnTo>
                  <a:lnTo>
                    <a:pt x="9482328" y="2130552"/>
                  </a:lnTo>
                  <a:close/>
                </a:path>
                <a:path w="13517880" h="5325109">
                  <a:moveTo>
                    <a:pt x="10491216" y="2627376"/>
                  </a:moveTo>
                  <a:lnTo>
                    <a:pt x="10088880" y="2627376"/>
                  </a:lnTo>
                  <a:lnTo>
                    <a:pt x="10088880" y="5324856"/>
                  </a:lnTo>
                  <a:lnTo>
                    <a:pt x="10491216" y="5324856"/>
                  </a:lnTo>
                  <a:lnTo>
                    <a:pt x="10491216" y="2627376"/>
                  </a:lnTo>
                  <a:close/>
                </a:path>
                <a:path w="13517880" h="5325109">
                  <a:moveTo>
                    <a:pt x="11500104" y="496824"/>
                  </a:moveTo>
                  <a:lnTo>
                    <a:pt x="11097768" y="496824"/>
                  </a:lnTo>
                  <a:lnTo>
                    <a:pt x="11097768" y="5324856"/>
                  </a:lnTo>
                  <a:lnTo>
                    <a:pt x="11500104" y="5324856"/>
                  </a:lnTo>
                  <a:lnTo>
                    <a:pt x="11500104" y="496824"/>
                  </a:lnTo>
                  <a:close/>
                </a:path>
                <a:path w="13517880" h="5325109">
                  <a:moveTo>
                    <a:pt x="12508992" y="1633728"/>
                  </a:moveTo>
                  <a:lnTo>
                    <a:pt x="12106656" y="1633728"/>
                  </a:lnTo>
                  <a:lnTo>
                    <a:pt x="12106656" y="5324856"/>
                  </a:lnTo>
                  <a:lnTo>
                    <a:pt x="12508992" y="5324856"/>
                  </a:lnTo>
                  <a:lnTo>
                    <a:pt x="12508992" y="1633728"/>
                  </a:lnTo>
                  <a:close/>
                </a:path>
                <a:path w="13517880" h="5325109">
                  <a:moveTo>
                    <a:pt x="13517880" y="1773936"/>
                  </a:moveTo>
                  <a:lnTo>
                    <a:pt x="13115544" y="1773936"/>
                  </a:lnTo>
                  <a:lnTo>
                    <a:pt x="13115544" y="5324856"/>
                  </a:lnTo>
                  <a:lnTo>
                    <a:pt x="13517880" y="5324856"/>
                  </a:lnTo>
                  <a:lnTo>
                    <a:pt x="13517880" y="1773936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53283" y="8761476"/>
              <a:ext cx="14124940" cy="0"/>
            </a:xfrm>
            <a:custGeom>
              <a:avLst/>
              <a:gdLst/>
              <a:ahLst/>
              <a:cxnLst/>
              <a:rect l="l" t="t" r="r" b="b"/>
              <a:pathLst>
                <a:path w="14124940">
                  <a:moveTo>
                    <a:pt x="0" y="0"/>
                  </a:moveTo>
                  <a:lnTo>
                    <a:pt x="141244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835655" y="2933191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44544" y="3627501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53432" y="440867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2320" y="4692218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71207" y="440867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80095" y="341452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88983" y="4550105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897871" y="419569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906759" y="3485515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915647" y="5047615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45%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924535" y="5544693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38%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933678" y="341452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942565" y="4550105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951454" y="4692218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40227" y="8930741"/>
            <a:ext cx="635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8"А"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43020" y="8930741"/>
            <a:ext cx="6483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8"Ә"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67147" y="8930741"/>
            <a:ext cx="619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8"Б"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76035" y="8930741"/>
            <a:ext cx="619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8"В"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03211" y="8930741"/>
            <a:ext cx="579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8"Г"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875523" y="8930741"/>
            <a:ext cx="653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8"Д"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911843" y="8930741"/>
            <a:ext cx="596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8"Е"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869169" y="8930741"/>
            <a:ext cx="701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8"Ж"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932921" y="8930741"/>
            <a:ext cx="594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8"З"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914378" y="8930741"/>
            <a:ext cx="647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8"И"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938506" y="8930741"/>
            <a:ext cx="619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8"К"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935202" y="8930741"/>
            <a:ext cx="640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8"Л"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907513" y="8930741"/>
            <a:ext cx="713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8"М"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5952978" y="8930741"/>
            <a:ext cx="640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8"Н"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7696" y="0"/>
            <a:ext cx="451484" cy="10287000"/>
          </a:xfrm>
          <a:custGeom>
            <a:avLst/>
            <a:gdLst/>
            <a:ahLst/>
            <a:cxnLst/>
            <a:rect l="l" t="t" r="r" b="b"/>
            <a:pathLst>
              <a:path w="451485" h="10287000">
                <a:moveTo>
                  <a:pt x="451103" y="0"/>
                </a:moveTo>
                <a:lnTo>
                  <a:pt x="0" y="0"/>
                </a:lnTo>
                <a:lnTo>
                  <a:pt x="0" y="10287000"/>
                </a:lnTo>
                <a:lnTo>
                  <a:pt x="451103" y="10287000"/>
                </a:lnTo>
                <a:lnTo>
                  <a:pt x="451103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0" y="252983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9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9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9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5240" marR="5080" algn="ctr">
              <a:lnSpc>
                <a:spcPct val="88800"/>
              </a:lnSpc>
              <a:spcBef>
                <a:spcPts val="520"/>
              </a:spcBef>
            </a:pPr>
            <a:r>
              <a:rPr b="0" spc="-220" dirty="0">
                <a:latin typeface="Arial Black"/>
                <a:cs typeface="Arial Black"/>
              </a:rPr>
              <a:t>9</a:t>
            </a:r>
            <a:r>
              <a:rPr b="0" spc="-114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5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2729483" y="3621023"/>
            <a:ext cx="14201140" cy="5017135"/>
            <a:chOff x="2729483" y="3621023"/>
            <a:chExt cx="14201140" cy="5017135"/>
          </a:xfrm>
        </p:grpSpPr>
        <p:sp>
          <p:nvSpPr>
            <p:cNvPr id="16" name="object 16"/>
            <p:cNvSpPr/>
            <p:nvPr/>
          </p:nvSpPr>
          <p:spPr>
            <a:xfrm>
              <a:off x="3035808" y="3621023"/>
              <a:ext cx="13588365" cy="5014595"/>
            </a:xfrm>
            <a:custGeom>
              <a:avLst/>
              <a:gdLst/>
              <a:ahLst/>
              <a:cxnLst/>
              <a:rect l="l" t="t" r="r" b="b"/>
              <a:pathLst>
                <a:path w="13588365" h="5014595">
                  <a:moveTo>
                    <a:pt x="405384" y="1002792"/>
                  </a:moveTo>
                  <a:lnTo>
                    <a:pt x="0" y="1002792"/>
                  </a:lnTo>
                  <a:lnTo>
                    <a:pt x="0" y="5013960"/>
                  </a:lnTo>
                  <a:lnTo>
                    <a:pt x="405384" y="5013972"/>
                  </a:lnTo>
                  <a:lnTo>
                    <a:pt x="405384" y="1002792"/>
                  </a:lnTo>
                  <a:close/>
                </a:path>
                <a:path w="13588365" h="5014595">
                  <a:moveTo>
                    <a:pt x="1417320" y="1066800"/>
                  </a:moveTo>
                  <a:lnTo>
                    <a:pt x="1011936" y="1066800"/>
                  </a:lnTo>
                  <a:lnTo>
                    <a:pt x="1011936" y="5013960"/>
                  </a:lnTo>
                  <a:lnTo>
                    <a:pt x="1417320" y="5013960"/>
                  </a:lnTo>
                  <a:lnTo>
                    <a:pt x="1417320" y="1066800"/>
                  </a:lnTo>
                  <a:close/>
                </a:path>
                <a:path w="13588365" h="5014595">
                  <a:moveTo>
                    <a:pt x="2432304" y="313944"/>
                  </a:moveTo>
                  <a:lnTo>
                    <a:pt x="2026920" y="313944"/>
                  </a:lnTo>
                  <a:lnTo>
                    <a:pt x="2026920" y="5013960"/>
                  </a:lnTo>
                  <a:lnTo>
                    <a:pt x="2432304" y="5013972"/>
                  </a:lnTo>
                  <a:lnTo>
                    <a:pt x="2432304" y="313944"/>
                  </a:lnTo>
                  <a:close/>
                </a:path>
                <a:path w="13588365" h="5014595">
                  <a:moveTo>
                    <a:pt x="3447288" y="124980"/>
                  </a:moveTo>
                  <a:lnTo>
                    <a:pt x="3041904" y="124980"/>
                  </a:lnTo>
                  <a:lnTo>
                    <a:pt x="3041904" y="5013960"/>
                  </a:lnTo>
                  <a:lnTo>
                    <a:pt x="3447288" y="5013960"/>
                  </a:lnTo>
                  <a:lnTo>
                    <a:pt x="3447288" y="124980"/>
                  </a:lnTo>
                  <a:close/>
                </a:path>
                <a:path w="13588365" h="5014595">
                  <a:moveTo>
                    <a:pt x="4462272" y="0"/>
                  </a:moveTo>
                  <a:lnTo>
                    <a:pt x="4056888" y="0"/>
                  </a:lnTo>
                  <a:lnTo>
                    <a:pt x="4056888" y="5013960"/>
                  </a:lnTo>
                  <a:lnTo>
                    <a:pt x="4462272" y="5013960"/>
                  </a:lnTo>
                  <a:lnTo>
                    <a:pt x="4462272" y="0"/>
                  </a:lnTo>
                  <a:close/>
                </a:path>
                <a:path w="13588365" h="5014595">
                  <a:moveTo>
                    <a:pt x="5474208" y="1191768"/>
                  </a:moveTo>
                  <a:lnTo>
                    <a:pt x="5068824" y="1191768"/>
                  </a:lnTo>
                  <a:lnTo>
                    <a:pt x="5068824" y="5013960"/>
                  </a:lnTo>
                  <a:lnTo>
                    <a:pt x="5474208" y="5013972"/>
                  </a:lnTo>
                  <a:lnTo>
                    <a:pt x="5474208" y="1191768"/>
                  </a:lnTo>
                  <a:close/>
                </a:path>
                <a:path w="13588365" h="5014595">
                  <a:moveTo>
                    <a:pt x="6489192" y="1316736"/>
                  </a:moveTo>
                  <a:lnTo>
                    <a:pt x="6083808" y="1316736"/>
                  </a:lnTo>
                  <a:lnTo>
                    <a:pt x="6083808" y="5013960"/>
                  </a:lnTo>
                  <a:lnTo>
                    <a:pt x="6489192" y="5013972"/>
                  </a:lnTo>
                  <a:lnTo>
                    <a:pt x="6489192" y="1316736"/>
                  </a:lnTo>
                  <a:close/>
                </a:path>
                <a:path w="13588365" h="5014595">
                  <a:moveTo>
                    <a:pt x="7504176" y="1441704"/>
                  </a:moveTo>
                  <a:lnTo>
                    <a:pt x="7098792" y="1441704"/>
                  </a:lnTo>
                  <a:lnTo>
                    <a:pt x="7098792" y="5013960"/>
                  </a:lnTo>
                  <a:lnTo>
                    <a:pt x="7504176" y="5013960"/>
                  </a:lnTo>
                  <a:lnTo>
                    <a:pt x="7504176" y="1441704"/>
                  </a:lnTo>
                  <a:close/>
                </a:path>
                <a:path w="13588365" h="5014595">
                  <a:moveTo>
                    <a:pt x="8519160" y="1630680"/>
                  </a:moveTo>
                  <a:lnTo>
                    <a:pt x="8113776" y="1630680"/>
                  </a:lnTo>
                  <a:lnTo>
                    <a:pt x="8113776" y="5013960"/>
                  </a:lnTo>
                  <a:lnTo>
                    <a:pt x="8519160" y="5013960"/>
                  </a:lnTo>
                  <a:lnTo>
                    <a:pt x="8519160" y="1630680"/>
                  </a:lnTo>
                  <a:close/>
                </a:path>
                <a:path w="13588365" h="5014595">
                  <a:moveTo>
                    <a:pt x="9531096" y="813816"/>
                  </a:moveTo>
                  <a:lnTo>
                    <a:pt x="9125712" y="813816"/>
                  </a:lnTo>
                  <a:lnTo>
                    <a:pt x="9125712" y="5013960"/>
                  </a:lnTo>
                  <a:lnTo>
                    <a:pt x="9531096" y="5013972"/>
                  </a:lnTo>
                  <a:lnTo>
                    <a:pt x="9531096" y="813816"/>
                  </a:lnTo>
                  <a:close/>
                </a:path>
                <a:path w="13588365" h="5014595">
                  <a:moveTo>
                    <a:pt x="10546080" y="1377696"/>
                  </a:moveTo>
                  <a:lnTo>
                    <a:pt x="10140696" y="1377696"/>
                  </a:lnTo>
                  <a:lnTo>
                    <a:pt x="10140696" y="5013960"/>
                  </a:lnTo>
                  <a:lnTo>
                    <a:pt x="10546080" y="5013960"/>
                  </a:lnTo>
                  <a:lnTo>
                    <a:pt x="10546080" y="1377696"/>
                  </a:lnTo>
                  <a:close/>
                </a:path>
                <a:path w="13588365" h="5014595">
                  <a:moveTo>
                    <a:pt x="11561064" y="249936"/>
                  </a:moveTo>
                  <a:lnTo>
                    <a:pt x="11155680" y="249936"/>
                  </a:lnTo>
                  <a:lnTo>
                    <a:pt x="11155680" y="5013960"/>
                  </a:lnTo>
                  <a:lnTo>
                    <a:pt x="11561064" y="5013972"/>
                  </a:lnTo>
                  <a:lnTo>
                    <a:pt x="11561064" y="249936"/>
                  </a:lnTo>
                  <a:close/>
                </a:path>
                <a:path w="13588365" h="5014595">
                  <a:moveTo>
                    <a:pt x="12576048" y="1755648"/>
                  </a:moveTo>
                  <a:lnTo>
                    <a:pt x="12170664" y="1755648"/>
                  </a:lnTo>
                  <a:lnTo>
                    <a:pt x="12170664" y="5013960"/>
                  </a:lnTo>
                  <a:lnTo>
                    <a:pt x="12576048" y="5013960"/>
                  </a:lnTo>
                  <a:lnTo>
                    <a:pt x="12576048" y="1755648"/>
                  </a:lnTo>
                  <a:close/>
                </a:path>
                <a:path w="13588365" h="5014595">
                  <a:moveTo>
                    <a:pt x="13587984" y="1505712"/>
                  </a:moveTo>
                  <a:lnTo>
                    <a:pt x="13182600" y="1505712"/>
                  </a:lnTo>
                  <a:lnTo>
                    <a:pt x="13182600" y="5013960"/>
                  </a:lnTo>
                  <a:lnTo>
                    <a:pt x="13587984" y="5013972"/>
                  </a:lnTo>
                  <a:lnTo>
                    <a:pt x="13587984" y="1505712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729483" y="8633459"/>
              <a:ext cx="14201140" cy="0"/>
            </a:xfrm>
            <a:custGeom>
              <a:avLst/>
              <a:gdLst/>
              <a:ahLst/>
              <a:cxnLst/>
              <a:rect l="l" t="t" r="r" b="b"/>
              <a:pathLst>
                <a:path w="14201140">
                  <a:moveTo>
                    <a:pt x="0" y="0"/>
                  </a:moveTo>
                  <a:lnTo>
                    <a:pt x="142006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916173" y="4102684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30522" y="416585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44871" y="3413200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58966" y="3225800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73316" y="3099892"/>
            <a:ext cx="64516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87665" y="4290771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002014" y="4415993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016490" y="4541901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030839" y="472998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045188" y="3914597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059537" y="4479163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073886" y="3351022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088362" y="4855210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102711" y="4604080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020060" y="8802116"/>
            <a:ext cx="4330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028313" y="8802116"/>
            <a:ext cx="448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Ә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057902" y="8802116"/>
            <a:ext cx="4178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072378" y="8802116"/>
            <a:ext cx="419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05015" y="8802116"/>
            <a:ext cx="379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Г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082788" y="8802116"/>
            <a:ext cx="453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Д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124568" y="8802116"/>
            <a:ext cx="396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087102" y="8802116"/>
            <a:ext cx="501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Ж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156442" y="8802116"/>
            <a:ext cx="394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З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143358" y="8802116"/>
            <a:ext cx="447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И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172947" y="8802116"/>
            <a:ext cx="41973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К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174851" y="8802116"/>
            <a:ext cx="4400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Л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5152623" y="8802116"/>
            <a:ext cx="514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М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6215740" y="8802116"/>
            <a:ext cx="414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9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н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378440" cy="10287000"/>
            <a:chOff x="0" y="0"/>
            <a:chExt cx="10378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10" h="3403600">
                  <a:moveTo>
                    <a:pt x="896931" y="0"/>
                  </a:moveTo>
                  <a:lnTo>
                    <a:pt x="0" y="0"/>
                  </a:lnTo>
                  <a:lnTo>
                    <a:pt x="0" y="3403064"/>
                  </a:lnTo>
                  <a:lnTo>
                    <a:pt x="2149983" y="1253108"/>
                  </a:lnTo>
                  <a:lnTo>
                    <a:pt x="89693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20" h="3166110">
                  <a:moveTo>
                    <a:pt x="659575" y="0"/>
                  </a:moveTo>
                  <a:lnTo>
                    <a:pt x="535484" y="0"/>
                  </a:lnTo>
                  <a:lnTo>
                    <a:pt x="1788541" y="1253108"/>
                  </a:lnTo>
                  <a:lnTo>
                    <a:pt x="0" y="3041600"/>
                  </a:lnTo>
                  <a:lnTo>
                    <a:pt x="0" y="3165702"/>
                  </a:lnTo>
                  <a:lnTo>
                    <a:pt x="1912620" y="1253108"/>
                  </a:lnTo>
                  <a:lnTo>
                    <a:pt x="659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29711"/>
              <a:ext cx="10378440" cy="7257415"/>
            </a:xfrm>
            <a:custGeom>
              <a:avLst/>
              <a:gdLst/>
              <a:ahLst/>
              <a:cxnLst/>
              <a:rect l="l" t="t" r="r" b="b"/>
              <a:pathLst>
                <a:path w="10378440" h="7257415">
                  <a:moveTo>
                    <a:pt x="10378440" y="0"/>
                  </a:moveTo>
                  <a:lnTo>
                    <a:pt x="0" y="0"/>
                  </a:lnTo>
                  <a:lnTo>
                    <a:pt x="0" y="7257288"/>
                  </a:lnTo>
                  <a:lnTo>
                    <a:pt x="10378440" y="7257288"/>
                  </a:lnTo>
                  <a:lnTo>
                    <a:pt x="10378440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106656" y="0"/>
            <a:ext cx="6181725" cy="9784080"/>
            <a:chOff x="12106656" y="0"/>
            <a:chExt cx="6181725" cy="9784080"/>
          </a:xfrm>
        </p:grpSpPr>
        <p:sp>
          <p:nvSpPr>
            <p:cNvPr id="7" name="object 7"/>
            <p:cNvSpPr/>
            <p:nvPr/>
          </p:nvSpPr>
          <p:spPr>
            <a:xfrm>
              <a:off x="16138017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09" h="3403600">
                  <a:moveTo>
                    <a:pt x="2149982" y="0"/>
                  </a:moveTo>
                  <a:lnTo>
                    <a:pt x="1253036" y="0"/>
                  </a:lnTo>
                  <a:lnTo>
                    <a:pt x="0" y="1253108"/>
                  </a:lnTo>
                  <a:lnTo>
                    <a:pt x="2149982" y="3403092"/>
                  </a:lnTo>
                  <a:lnTo>
                    <a:pt x="2149982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37538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19" h="3166110">
                  <a:moveTo>
                    <a:pt x="1374560" y="0"/>
                  </a:moveTo>
                  <a:lnTo>
                    <a:pt x="1253027" y="0"/>
                  </a:lnTo>
                  <a:lnTo>
                    <a:pt x="0" y="1253108"/>
                  </a:lnTo>
                  <a:lnTo>
                    <a:pt x="1912619" y="3165729"/>
                  </a:lnTo>
                  <a:lnTo>
                    <a:pt x="1912619" y="3044189"/>
                  </a:lnTo>
                  <a:lnTo>
                    <a:pt x="121538" y="1253108"/>
                  </a:lnTo>
                  <a:lnTo>
                    <a:pt x="1374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106656" y="3099816"/>
              <a:ext cx="5925820" cy="6684645"/>
            </a:xfrm>
            <a:custGeom>
              <a:avLst/>
              <a:gdLst/>
              <a:ahLst/>
              <a:cxnLst/>
              <a:rect l="l" t="t" r="r" b="b"/>
              <a:pathLst>
                <a:path w="5925819" h="6684645">
                  <a:moveTo>
                    <a:pt x="5925311" y="0"/>
                  </a:moveTo>
                  <a:lnTo>
                    <a:pt x="0" y="0"/>
                  </a:lnTo>
                  <a:lnTo>
                    <a:pt x="0" y="6684264"/>
                  </a:lnTo>
                  <a:lnTo>
                    <a:pt x="5925311" y="6684264"/>
                  </a:lnTo>
                  <a:lnTo>
                    <a:pt x="592531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15088" y="3889247"/>
            <a:ext cx="5108448" cy="5108448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776342" y="920572"/>
            <a:ext cx="87058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790" dirty="0">
                <a:solidFill>
                  <a:srgbClr val="2B499D"/>
                </a:solidFill>
                <a:latin typeface="Arial Black"/>
                <a:cs typeface="Arial Black"/>
              </a:rPr>
              <a:t>5-</a:t>
            </a:r>
            <a:r>
              <a:rPr sz="4800" b="0" spc="-320" dirty="0">
                <a:solidFill>
                  <a:srgbClr val="2B499D"/>
                </a:solidFill>
                <a:latin typeface="Arial Black"/>
                <a:cs typeface="Arial Black"/>
              </a:rPr>
              <a:t>9</a:t>
            </a:r>
            <a:r>
              <a:rPr sz="4800" b="0" spc="-21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4800" spc="220" dirty="0">
                <a:solidFill>
                  <a:srgbClr val="2B499D"/>
                </a:solidFill>
              </a:rPr>
              <a:t>С</a:t>
            </a:r>
            <a:r>
              <a:rPr sz="4800" spc="215" dirty="0">
                <a:solidFill>
                  <a:srgbClr val="2B499D"/>
                </a:solidFill>
              </a:rPr>
              <a:t>Ы</a:t>
            </a:r>
            <a:r>
              <a:rPr sz="4800" spc="204" dirty="0">
                <a:solidFill>
                  <a:srgbClr val="2B499D"/>
                </a:solidFill>
              </a:rPr>
              <a:t>Н</a:t>
            </a:r>
            <a:r>
              <a:rPr sz="4800" spc="215" dirty="0">
                <a:solidFill>
                  <a:srgbClr val="2B499D"/>
                </a:solidFill>
              </a:rPr>
              <a:t>Ы</a:t>
            </a:r>
            <a:r>
              <a:rPr sz="4800" spc="204" dirty="0">
                <a:solidFill>
                  <a:srgbClr val="2B499D"/>
                </a:solidFill>
              </a:rPr>
              <a:t>П</a:t>
            </a:r>
            <a:r>
              <a:rPr sz="4800" spc="-305" dirty="0">
                <a:solidFill>
                  <a:srgbClr val="2B499D"/>
                </a:solidFill>
              </a:rPr>
              <a:t>Т</a:t>
            </a:r>
            <a:r>
              <a:rPr sz="4800" spc="204" dirty="0">
                <a:solidFill>
                  <a:srgbClr val="2B499D"/>
                </a:solidFill>
              </a:rPr>
              <a:t>А</a:t>
            </a:r>
            <a:r>
              <a:rPr sz="4800" spc="-20" dirty="0">
                <a:solidFill>
                  <a:srgbClr val="2B499D"/>
                </a:solidFill>
              </a:rPr>
              <a:t>Р</a:t>
            </a:r>
            <a:r>
              <a:rPr sz="4800" spc="360" dirty="0">
                <a:solidFill>
                  <a:srgbClr val="2B499D"/>
                </a:solidFill>
              </a:rPr>
              <a:t> </a:t>
            </a:r>
            <a:r>
              <a:rPr sz="4800" spc="175" dirty="0">
                <a:solidFill>
                  <a:srgbClr val="2B499D"/>
                </a:solidFill>
              </a:rPr>
              <a:t>БОЙЫНША</a:t>
            </a:r>
            <a:endParaRPr sz="4800">
              <a:latin typeface="Arial Black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99894" y="3488563"/>
            <a:ext cx="57226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170" dirty="0">
                <a:solidFill>
                  <a:srgbClr val="FFFFFF"/>
                </a:solidFill>
                <a:latin typeface="Cambria"/>
                <a:cs typeface="Cambria"/>
              </a:rPr>
              <a:t>Барлығы</a:t>
            </a:r>
            <a:r>
              <a:rPr sz="4200" b="1" spc="17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4200" spc="1005" dirty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4200" spc="-254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4200" spc="-85" dirty="0">
                <a:solidFill>
                  <a:srgbClr val="FFFFFF"/>
                </a:solidFill>
                <a:latin typeface="Arial Black"/>
                <a:cs typeface="Arial Black"/>
              </a:rPr>
              <a:t>1963/96fi</a:t>
            </a:r>
            <a:endParaRPr sz="4200">
              <a:latin typeface="Arial Black"/>
              <a:cs typeface="Arial Black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281889" y="5132832"/>
          <a:ext cx="8505825" cy="3449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4730"/>
                <a:gridCol w="2411095"/>
              </a:tblGrid>
              <a:tr h="7816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36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ҮЗДІГІ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18288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479</a:t>
                      </a:r>
                      <a:r>
                        <a:rPr sz="3600" b="1" spc="-6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325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182880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600" b="1" spc="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ЕКПІНДІСІ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757</a:t>
                      </a:r>
                      <a:r>
                        <a:rPr sz="3600" b="1" spc="-6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408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2032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IV</a:t>
                      </a:r>
                      <a:r>
                        <a:rPr sz="3600" b="1" spc="4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3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ТОҚСАН</a:t>
                      </a:r>
                      <a:r>
                        <a:rPr sz="3600" b="1" spc="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БОЙЫНША</a:t>
                      </a:r>
                      <a:endParaRPr sz="36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БІЛІМ</a:t>
                      </a:r>
                      <a:r>
                        <a:rPr sz="3600" b="1" spc="4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54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САПАСЫ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marL="297815">
                        <a:lnSpc>
                          <a:spcPct val="100000"/>
                        </a:lnSpc>
                      </a:pPr>
                      <a:r>
                        <a:rPr sz="3600" b="1" spc="-3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63% 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145415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378440" cy="10287000"/>
            <a:chOff x="0" y="0"/>
            <a:chExt cx="10378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10" h="3403600">
                  <a:moveTo>
                    <a:pt x="896931" y="0"/>
                  </a:moveTo>
                  <a:lnTo>
                    <a:pt x="0" y="0"/>
                  </a:lnTo>
                  <a:lnTo>
                    <a:pt x="0" y="3403064"/>
                  </a:lnTo>
                  <a:lnTo>
                    <a:pt x="2149983" y="1253108"/>
                  </a:lnTo>
                  <a:lnTo>
                    <a:pt x="89693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20" h="3166110">
                  <a:moveTo>
                    <a:pt x="659575" y="0"/>
                  </a:moveTo>
                  <a:lnTo>
                    <a:pt x="535484" y="0"/>
                  </a:lnTo>
                  <a:lnTo>
                    <a:pt x="1788541" y="1253108"/>
                  </a:lnTo>
                  <a:lnTo>
                    <a:pt x="0" y="3041600"/>
                  </a:lnTo>
                  <a:lnTo>
                    <a:pt x="0" y="3165702"/>
                  </a:lnTo>
                  <a:lnTo>
                    <a:pt x="1912620" y="1253108"/>
                  </a:lnTo>
                  <a:lnTo>
                    <a:pt x="659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29711"/>
              <a:ext cx="10378440" cy="7257415"/>
            </a:xfrm>
            <a:custGeom>
              <a:avLst/>
              <a:gdLst/>
              <a:ahLst/>
              <a:cxnLst/>
              <a:rect l="l" t="t" r="r" b="b"/>
              <a:pathLst>
                <a:path w="10378440" h="7257415">
                  <a:moveTo>
                    <a:pt x="10378440" y="0"/>
                  </a:moveTo>
                  <a:lnTo>
                    <a:pt x="0" y="0"/>
                  </a:lnTo>
                  <a:lnTo>
                    <a:pt x="0" y="7257288"/>
                  </a:lnTo>
                  <a:lnTo>
                    <a:pt x="10378440" y="7257288"/>
                  </a:lnTo>
                  <a:lnTo>
                    <a:pt x="10378440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106656" y="0"/>
            <a:ext cx="6181725" cy="9784080"/>
            <a:chOff x="12106656" y="0"/>
            <a:chExt cx="6181725" cy="9784080"/>
          </a:xfrm>
        </p:grpSpPr>
        <p:sp>
          <p:nvSpPr>
            <p:cNvPr id="7" name="object 7"/>
            <p:cNvSpPr/>
            <p:nvPr/>
          </p:nvSpPr>
          <p:spPr>
            <a:xfrm>
              <a:off x="16138017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09" h="3403600">
                  <a:moveTo>
                    <a:pt x="2149982" y="0"/>
                  </a:moveTo>
                  <a:lnTo>
                    <a:pt x="1253036" y="0"/>
                  </a:lnTo>
                  <a:lnTo>
                    <a:pt x="0" y="1253108"/>
                  </a:lnTo>
                  <a:lnTo>
                    <a:pt x="2149982" y="3403092"/>
                  </a:lnTo>
                  <a:lnTo>
                    <a:pt x="2149982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37538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19" h="3166110">
                  <a:moveTo>
                    <a:pt x="1374560" y="0"/>
                  </a:moveTo>
                  <a:lnTo>
                    <a:pt x="1253027" y="0"/>
                  </a:lnTo>
                  <a:lnTo>
                    <a:pt x="0" y="1253108"/>
                  </a:lnTo>
                  <a:lnTo>
                    <a:pt x="1912619" y="3165729"/>
                  </a:lnTo>
                  <a:lnTo>
                    <a:pt x="1912619" y="3044189"/>
                  </a:lnTo>
                  <a:lnTo>
                    <a:pt x="121538" y="1253108"/>
                  </a:lnTo>
                  <a:lnTo>
                    <a:pt x="1374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106656" y="3099816"/>
              <a:ext cx="5925820" cy="6684645"/>
            </a:xfrm>
            <a:custGeom>
              <a:avLst/>
              <a:gdLst/>
              <a:ahLst/>
              <a:cxnLst/>
              <a:rect l="l" t="t" r="r" b="b"/>
              <a:pathLst>
                <a:path w="5925819" h="6684645">
                  <a:moveTo>
                    <a:pt x="5925311" y="0"/>
                  </a:moveTo>
                  <a:lnTo>
                    <a:pt x="0" y="0"/>
                  </a:lnTo>
                  <a:lnTo>
                    <a:pt x="0" y="6684264"/>
                  </a:lnTo>
                  <a:lnTo>
                    <a:pt x="5925311" y="6684264"/>
                  </a:lnTo>
                  <a:lnTo>
                    <a:pt x="592531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00939" y="5214063"/>
            <a:ext cx="5995670" cy="320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11705">
              <a:lnSpc>
                <a:spcPct val="116199"/>
              </a:lnSpc>
              <a:spcBef>
                <a:spcPts val="100"/>
              </a:spcBef>
            </a:pPr>
            <a:r>
              <a:rPr sz="3600" b="1" spc="210" dirty="0">
                <a:solidFill>
                  <a:srgbClr val="FFFFFF"/>
                </a:solidFill>
                <a:latin typeface="Tahoma"/>
                <a:cs typeface="Tahoma"/>
              </a:rPr>
              <a:t>СЫНЫП</a:t>
            </a:r>
            <a:r>
              <a:rPr sz="3600" b="1" spc="5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20" dirty="0">
                <a:solidFill>
                  <a:srgbClr val="FFFFFF"/>
                </a:solidFill>
                <a:latin typeface="Tahoma"/>
                <a:cs typeface="Tahoma"/>
              </a:rPr>
              <a:t>САНЫ </a:t>
            </a:r>
            <a:r>
              <a:rPr sz="3600" b="1" spc="-10" dirty="0">
                <a:solidFill>
                  <a:srgbClr val="FFFFFF"/>
                </a:solidFill>
                <a:latin typeface="Tahoma"/>
                <a:cs typeface="Tahoma"/>
              </a:rPr>
              <a:t>ҮЗДІГІ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3600" b="1" spc="75" dirty="0">
                <a:solidFill>
                  <a:srgbClr val="FFFFFF"/>
                </a:solidFill>
                <a:latin typeface="Tahoma"/>
                <a:cs typeface="Tahoma"/>
              </a:rPr>
              <a:t>ЕКПІНДІСІ</a:t>
            </a:r>
            <a:endParaRPr sz="3600">
              <a:latin typeface="Tahoma"/>
              <a:cs typeface="Tahoma"/>
            </a:endParaRPr>
          </a:p>
          <a:p>
            <a:pPr marL="12700" marR="5080">
              <a:lnSpc>
                <a:spcPts val="5020"/>
              </a:lnSpc>
              <a:spcBef>
                <a:spcPts val="75"/>
              </a:spcBef>
              <a:tabLst>
                <a:tab pos="716915" algn="l"/>
              </a:tabLst>
            </a:pP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IV</a:t>
            </a: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3600" b="1" spc="335" dirty="0">
                <a:solidFill>
                  <a:srgbClr val="FFFFFF"/>
                </a:solidFill>
                <a:latin typeface="Tahoma"/>
                <a:cs typeface="Tahoma"/>
              </a:rPr>
              <a:t>ТОҚСАН</a:t>
            </a:r>
            <a:r>
              <a:rPr sz="3600" b="1" spc="5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65" dirty="0">
                <a:solidFill>
                  <a:srgbClr val="FFFFFF"/>
                </a:solidFill>
                <a:latin typeface="Tahoma"/>
                <a:cs typeface="Tahoma"/>
              </a:rPr>
              <a:t>БОЙЫНША </a:t>
            </a: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БІЛІМ</a:t>
            </a:r>
            <a:r>
              <a:rPr sz="3600" b="1" spc="4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54" dirty="0">
                <a:solidFill>
                  <a:srgbClr val="FFFFFF"/>
                </a:solidFill>
                <a:latin typeface="Tahoma"/>
                <a:cs typeface="Tahoma"/>
              </a:rPr>
              <a:t>САПАСЫ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68796" y="5146547"/>
            <a:ext cx="15240" cy="3423285"/>
          </a:xfrm>
          <a:custGeom>
            <a:avLst/>
            <a:gdLst/>
            <a:ahLst/>
            <a:cxnLst/>
            <a:rect l="l" t="t" r="r" b="b"/>
            <a:pathLst>
              <a:path w="15239" h="3423284">
                <a:moveTo>
                  <a:pt x="15239" y="3422904"/>
                </a:moveTo>
                <a:lnTo>
                  <a:pt x="0" y="0"/>
                </a:lnTo>
              </a:path>
            </a:pathLst>
          </a:custGeom>
          <a:ln w="27432">
            <a:solidFill>
              <a:srgbClr val="F8FCF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15088" y="3889247"/>
            <a:ext cx="5108448" cy="5108448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465446" y="960196"/>
            <a:ext cx="9337040" cy="105664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960755" marR="5080" indent="-948690">
              <a:lnSpc>
                <a:spcPts val="3800"/>
              </a:lnSpc>
              <a:spcBef>
                <a:spcPts val="660"/>
              </a:spcBef>
            </a:pPr>
            <a:r>
              <a:rPr sz="3600" b="0" spc="-450" dirty="0">
                <a:solidFill>
                  <a:srgbClr val="2B499D"/>
                </a:solidFill>
                <a:latin typeface="Arial Black"/>
                <a:cs typeface="Arial Black"/>
              </a:rPr>
              <a:t>10</a:t>
            </a:r>
            <a:r>
              <a:rPr sz="3600" b="0" spc="-15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3600" spc="65" dirty="0">
                <a:solidFill>
                  <a:srgbClr val="2B499D"/>
                </a:solidFill>
              </a:rPr>
              <a:t>СЫНЫПТАРДЫҢ</a:t>
            </a:r>
            <a:r>
              <a:rPr sz="3600" spc="380" dirty="0">
                <a:solidFill>
                  <a:srgbClr val="2B499D"/>
                </a:solidFill>
              </a:rPr>
              <a:t> </a:t>
            </a:r>
            <a:r>
              <a:rPr sz="3600" spc="110" dirty="0">
                <a:solidFill>
                  <a:srgbClr val="2B499D"/>
                </a:solidFill>
              </a:rPr>
              <a:t>БІЛІМ</a:t>
            </a:r>
            <a:r>
              <a:rPr sz="3600" spc="340" dirty="0">
                <a:solidFill>
                  <a:srgbClr val="2B499D"/>
                </a:solidFill>
              </a:rPr>
              <a:t> </a:t>
            </a:r>
            <a:r>
              <a:rPr sz="3600" spc="110" dirty="0">
                <a:solidFill>
                  <a:srgbClr val="2B499D"/>
                </a:solidFill>
              </a:rPr>
              <a:t>САПАСЫНЫҢ </a:t>
            </a:r>
            <a:r>
              <a:rPr sz="3600" spc="140" dirty="0">
                <a:solidFill>
                  <a:srgbClr val="2B499D"/>
                </a:solidFill>
              </a:rPr>
              <a:t>САЛЫСТЫРМАЛЫ</a:t>
            </a:r>
            <a:r>
              <a:rPr sz="3600" spc="400" dirty="0">
                <a:solidFill>
                  <a:srgbClr val="2B499D"/>
                </a:solidFill>
              </a:rPr>
              <a:t> </a:t>
            </a:r>
            <a:r>
              <a:rPr sz="3600" spc="125" dirty="0">
                <a:solidFill>
                  <a:srgbClr val="2B499D"/>
                </a:solidFill>
              </a:rPr>
              <a:t>КӨРСЕТКІШІ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83030" y="3506851"/>
            <a:ext cx="73666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30" dirty="0">
                <a:solidFill>
                  <a:srgbClr val="FFFFFF"/>
                </a:solidFill>
                <a:latin typeface="Cambria"/>
                <a:cs typeface="Cambria"/>
              </a:rPr>
              <a:t>Барлық</a:t>
            </a:r>
            <a:r>
              <a:rPr sz="3600" b="1" spc="2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14" dirty="0">
                <a:solidFill>
                  <a:srgbClr val="FFFFFF"/>
                </a:solidFill>
                <a:latin typeface="Cambria"/>
                <a:cs typeface="Cambria"/>
              </a:rPr>
              <a:t>оқушы</a:t>
            </a:r>
            <a:r>
              <a:rPr sz="3600" b="1" spc="254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14" dirty="0">
                <a:solidFill>
                  <a:srgbClr val="FFFFFF"/>
                </a:solidFill>
                <a:latin typeface="Cambria"/>
                <a:cs typeface="Cambria"/>
              </a:rPr>
              <a:t>саны</a:t>
            </a:r>
            <a:r>
              <a:rPr sz="3600" b="1" spc="2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spc="860" dirty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3600" spc="-21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spc="-65" dirty="0">
                <a:solidFill>
                  <a:srgbClr val="FFFFFF"/>
                </a:solidFill>
                <a:latin typeface="Arial Black"/>
                <a:cs typeface="Arial Black"/>
              </a:rPr>
              <a:t>fi50/1fi8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61784" y="5214063"/>
            <a:ext cx="1795145" cy="193484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10 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3600" b="1" spc="-35" dirty="0">
                <a:solidFill>
                  <a:srgbClr val="FFFFFF"/>
                </a:solidFill>
                <a:latin typeface="Tahoma"/>
                <a:cs typeface="Tahoma"/>
              </a:rPr>
              <a:t>53</a:t>
            </a:r>
            <a:r>
              <a:rPr sz="3600" b="1" spc="-6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395" dirty="0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3600" b="1" spc="-6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35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123</a:t>
            </a:r>
            <a:r>
              <a:rPr sz="3600" b="1" spc="-6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395" dirty="0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3600" b="1" spc="-6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70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61784" y="7845374"/>
            <a:ext cx="10725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80" dirty="0">
                <a:solidFill>
                  <a:srgbClr val="FFFFFF"/>
                </a:solidFill>
                <a:latin typeface="Tahoma"/>
                <a:cs typeface="Tahoma"/>
              </a:rPr>
              <a:t>70% 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7696" y="0"/>
            <a:ext cx="451484" cy="10287000"/>
          </a:xfrm>
          <a:custGeom>
            <a:avLst/>
            <a:gdLst/>
            <a:ahLst/>
            <a:cxnLst/>
            <a:rect l="l" t="t" r="r" b="b"/>
            <a:pathLst>
              <a:path w="451485" h="10287000">
                <a:moveTo>
                  <a:pt x="451103" y="0"/>
                </a:moveTo>
                <a:lnTo>
                  <a:pt x="0" y="0"/>
                </a:lnTo>
                <a:lnTo>
                  <a:pt x="0" y="10287000"/>
                </a:lnTo>
                <a:lnTo>
                  <a:pt x="451103" y="10287000"/>
                </a:lnTo>
                <a:lnTo>
                  <a:pt x="451103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0" y="252983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243075" y="2655189"/>
            <a:ext cx="5499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10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3075" y="5110988"/>
            <a:ext cx="5499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10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43075" y="7566482"/>
            <a:ext cx="54991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10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5080" algn="ctr">
              <a:lnSpc>
                <a:spcPct val="88800"/>
              </a:lnSpc>
              <a:spcBef>
                <a:spcPts val="520"/>
              </a:spcBef>
            </a:pPr>
            <a:r>
              <a:rPr b="0" spc="-409" dirty="0">
                <a:latin typeface="Arial Black"/>
                <a:cs typeface="Arial Black"/>
              </a:rPr>
              <a:t>10</a:t>
            </a:r>
            <a:r>
              <a:rPr b="0" spc="-105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5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2729483" y="3471671"/>
            <a:ext cx="13896340" cy="5166360"/>
            <a:chOff x="2729483" y="3471671"/>
            <a:chExt cx="13896340" cy="5166360"/>
          </a:xfrm>
        </p:grpSpPr>
        <p:sp>
          <p:nvSpPr>
            <p:cNvPr id="16" name="object 16"/>
            <p:cNvSpPr/>
            <p:nvPr/>
          </p:nvSpPr>
          <p:spPr>
            <a:xfrm>
              <a:off x="3148584" y="3471671"/>
              <a:ext cx="13058140" cy="5163820"/>
            </a:xfrm>
            <a:custGeom>
              <a:avLst/>
              <a:gdLst/>
              <a:ahLst/>
              <a:cxnLst/>
              <a:rect l="l" t="t" r="r" b="b"/>
              <a:pathLst>
                <a:path w="13058140" h="5163820">
                  <a:moveTo>
                    <a:pt x="554736" y="618744"/>
                  </a:moveTo>
                  <a:lnTo>
                    <a:pt x="0" y="618744"/>
                  </a:lnTo>
                  <a:lnTo>
                    <a:pt x="0" y="5163312"/>
                  </a:lnTo>
                  <a:lnTo>
                    <a:pt x="554736" y="5163324"/>
                  </a:lnTo>
                  <a:lnTo>
                    <a:pt x="554736" y="618744"/>
                  </a:lnTo>
                  <a:close/>
                </a:path>
                <a:path w="13058140" h="5163820">
                  <a:moveTo>
                    <a:pt x="1944624" y="1234440"/>
                  </a:moveTo>
                  <a:lnTo>
                    <a:pt x="1386840" y="1234440"/>
                  </a:lnTo>
                  <a:lnTo>
                    <a:pt x="1386840" y="5163312"/>
                  </a:lnTo>
                  <a:lnTo>
                    <a:pt x="1944624" y="5163324"/>
                  </a:lnTo>
                  <a:lnTo>
                    <a:pt x="1944624" y="1234440"/>
                  </a:lnTo>
                  <a:close/>
                </a:path>
                <a:path w="13058140" h="5163820">
                  <a:moveTo>
                    <a:pt x="3334512" y="618744"/>
                  </a:moveTo>
                  <a:lnTo>
                    <a:pt x="2776728" y="618744"/>
                  </a:lnTo>
                  <a:lnTo>
                    <a:pt x="2776728" y="5163312"/>
                  </a:lnTo>
                  <a:lnTo>
                    <a:pt x="3334512" y="5163324"/>
                  </a:lnTo>
                  <a:lnTo>
                    <a:pt x="3334512" y="618744"/>
                  </a:lnTo>
                  <a:close/>
                </a:path>
                <a:path w="13058140" h="5163820">
                  <a:moveTo>
                    <a:pt x="4721352" y="0"/>
                  </a:moveTo>
                  <a:lnTo>
                    <a:pt x="4166616" y="0"/>
                  </a:lnTo>
                  <a:lnTo>
                    <a:pt x="4166616" y="5163312"/>
                  </a:lnTo>
                  <a:lnTo>
                    <a:pt x="4721352" y="5163312"/>
                  </a:lnTo>
                  <a:lnTo>
                    <a:pt x="4721352" y="0"/>
                  </a:lnTo>
                  <a:close/>
                </a:path>
                <a:path w="13058140" h="5163820">
                  <a:moveTo>
                    <a:pt x="6111240" y="2356104"/>
                  </a:moveTo>
                  <a:lnTo>
                    <a:pt x="5556504" y="2356104"/>
                  </a:lnTo>
                  <a:lnTo>
                    <a:pt x="5556504" y="5163312"/>
                  </a:lnTo>
                  <a:lnTo>
                    <a:pt x="6111240" y="5163312"/>
                  </a:lnTo>
                  <a:lnTo>
                    <a:pt x="6111240" y="2356104"/>
                  </a:lnTo>
                  <a:close/>
                </a:path>
                <a:path w="13058140" h="5163820">
                  <a:moveTo>
                    <a:pt x="7501128" y="2468880"/>
                  </a:moveTo>
                  <a:lnTo>
                    <a:pt x="6946392" y="2468880"/>
                  </a:lnTo>
                  <a:lnTo>
                    <a:pt x="6946392" y="5163312"/>
                  </a:lnTo>
                  <a:lnTo>
                    <a:pt x="7501128" y="5163312"/>
                  </a:lnTo>
                  <a:lnTo>
                    <a:pt x="7501128" y="2468880"/>
                  </a:lnTo>
                  <a:close/>
                </a:path>
                <a:path w="13058140" h="5163820">
                  <a:moveTo>
                    <a:pt x="8891016" y="618744"/>
                  </a:moveTo>
                  <a:lnTo>
                    <a:pt x="8336280" y="618744"/>
                  </a:lnTo>
                  <a:lnTo>
                    <a:pt x="8336280" y="5163312"/>
                  </a:lnTo>
                  <a:lnTo>
                    <a:pt x="8891016" y="5163324"/>
                  </a:lnTo>
                  <a:lnTo>
                    <a:pt x="8891016" y="618744"/>
                  </a:lnTo>
                  <a:close/>
                </a:path>
                <a:path w="13058140" h="5163820">
                  <a:moveTo>
                    <a:pt x="10280904" y="560832"/>
                  </a:moveTo>
                  <a:lnTo>
                    <a:pt x="9723120" y="560832"/>
                  </a:lnTo>
                  <a:lnTo>
                    <a:pt x="9723120" y="5163312"/>
                  </a:lnTo>
                  <a:lnTo>
                    <a:pt x="10280904" y="5163312"/>
                  </a:lnTo>
                  <a:lnTo>
                    <a:pt x="10280904" y="560832"/>
                  </a:lnTo>
                  <a:close/>
                </a:path>
                <a:path w="13058140" h="5163820">
                  <a:moveTo>
                    <a:pt x="11670792" y="1347216"/>
                  </a:moveTo>
                  <a:lnTo>
                    <a:pt x="11113008" y="1347216"/>
                  </a:lnTo>
                  <a:lnTo>
                    <a:pt x="11113008" y="5163312"/>
                  </a:lnTo>
                  <a:lnTo>
                    <a:pt x="11670792" y="5163324"/>
                  </a:lnTo>
                  <a:lnTo>
                    <a:pt x="11670792" y="1347216"/>
                  </a:lnTo>
                  <a:close/>
                </a:path>
                <a:path w="13058140" h="5163820">
                  <a:moveTo>
                    <a:pt x="13057632" y="2468880"/>
                  </a:moveTo>
                  <a:lnTo>
                    <a:pt x="12502896" y="2468880"/>
                  </a:lnTo>
                  <a:lnTo>
                    <a:pt x="12502896" y="5163312"/>
                  </a:lnTo>
                  <a:lnTo>
                    <a:pt x="13057632" y="5163312"/>
                  </a:lnTo>
                  <a:lnTo>
                    <a:pt x="13057632" y="246888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729483" y="8633459"/>
              <a:ext cx="13896340" cy="0"/>
            </a:xfrm>
            <a:custGeom>
              <a:avLst/>
              <a:gdLst/>
              <a:ahLst/>
              <a:cxnLst/>
              <a:rect l="l" t="t" r="r" b="b"/>
              <a:pathLst>
                <a:path w="13896340">
                  <a:moveTo>
                    <a:pt x="0" y="0"/>
                  </a:moveTo>
                  <a:lnTo>
                    <a:pt x="138958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103626" y="3568954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93133" y="418617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82766" y="3568954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72655" y="2951733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92%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662161" y="5308473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051795" y="542030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48%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441430" y="356895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830936" y="3512947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220570" y="4298137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610078" y="542030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48%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138932" y="8802116"/>
            <a:ext cx="57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13326" y="8802116"/>
            <a:ext cx="6038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Ә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918072" y="8802116"/>
            <a:ext cx="572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298563" y="8802116"/>
            <a:ext cx="5880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715882" y="8802116"/>
            <a:ext cx="535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Г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068814" y="8802116"/>
            <a:ext cx="608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Д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485880" y="8802116"/>
            <a:ext cx="552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823697" y="8802116"/>
            <a:ext cx="657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Ж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268068" y="8802116"/>
            <a:ext cx="5505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З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5630270" y="8802116"/>
            <a:ext cx="601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10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И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378440" cy="10287000"/>
            <a:chOff x="0" y="0"/>
            <a:chExt cx="10378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10" h="3403600">
                  <a:moveTo>
                    <a:pt x="896931" y="0"/>
                  </a:moveTo>
                  <a:lnTo>
                    <a:pt x="0" y="0"/>
                  </a:lnTo>
                  <a:lnTo>
                    <a:pt x="0" y="3403064"/>
                  </a:lnTo>
                  <a:lnTo>
                    <a:pt x="2149983" y="1253108"/>
                  </a:lnTo>
                  <a:lnTo>
                    <a:pt x="89693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20" h="3166110">
                  <a:moveTo>
                    <a:pt x="659575" y="0"/>
                  </a:moveTo>
                  <a:lnTo>
                    <a:pt x="535484" y="0"/>
                  </a:lnTo>
                  <a:lnTo>
                    <a:pt x="1788541" y="1253108"/>
                  </a:lnTo>
                  <a:lnTo>
                    <a:pt x="0" y="3041600"/>
                  </a:lnTo>
                  <a:lnTo>
                    <a:pt x="0" y="3165702"/>
                  </a:lnTo>
                  <a:lnTo>
                    <a:pt x="1912620" y="1253108"/>
                  </a:lnTo>
                  <a:lnTo>
                    <a:pt x="659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29711"/>
              <a:ext cx="10378440" cy="7257415"/>
            </a:xfrm>
            <a:custGeom>
              <a:avLst/>
              <a:gdLst/>
              <a:ahLst/>
              <a:cxnLst/>
              <a:rect l="l" t="t" r="r" b="b"/>
              <a:pathLst>
                <a:path w="10378440" h="7257415">
                  <a:moveTo>
                    <a:pt x="10378440" y="0"/>
                  </a:moveTo>
                  <a:lnTo>
                    <a:pt x="0" y="0"/>
                  </a:lnTo>
                  <a:lnTo>
                    <a:pt x="0" y="7257288"/>
                  </a:lnTo>
                  <a:lnTo>
                    <a:pt x="10378440" y="7257288"/>
                  </a:lnTo>
                  <a:lnTo>
                    <a:pt x="10378440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106656" y="0"/>
            <a:ext cx="6181725" cy="9784080"/>
            <a:chOff x="12106656" y="0"/>
            <a:chExt cx="6181725" cy="9784080"/>
          </a:xfrm>
        </p:grpSpPr>
        <p:sp>
          <p:nvSpPr>
            <p:cNvPr id="7" name="object 7"/>
            <p:cNvSpPr/>
            <p:nvPr/>
          </p:nvSpPr>
          <p:spPr>
            <a:xfrm>
              <a:off x="16138017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09" h="3403600">
                  <a:moveTo>
                    <a:pt x="2149982" y="0"/>
                  </a:moveTo>
                  <a:lnTo>
                    <a:pt x="1253036" y="0"/>
                  </a:lnTo>
                  <a:lnTo>
                    <a:pt x="0" y="1253108"/>
                  </a:lnTo>
                  <a:lnTo>
                    <a:pt x="2149982" y="3403092"/>
                  </a:lnTo>
                  <a:lnTo>
                    <a:pt x="2149982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37538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19" h="3166110">
                  <a:moveTo>
                    <a:pt x="1374560" y="0"/>
                  </a:moveTo>
                  <a:lnTo>
                    <a:pt x="1253027" y="0"/>
                  </a:lnTo>
                  <a:lnTo>
                    <a:pt x="0" y="1253108"/>
                  </a:lnTo>
                  <a:lnTo>
                    <a:pt x="1912619" y="3165729"/>
                  </a:lnTo>
                  <a:lnTo>
                    <a:pt x="1912619" y="3044189"/>
                  </a:lnTo>
                  <a:lnTo>
                    <a:pt x="121538" y="1253108"/>
                  </a:lnTo>
                  <a:lnTo>
                    <a:pt x="1374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106656" y="3099816"/>
              <a:ext cx="5925820" cy="6684645"/>
            </a:xfrm>
            <a:custGeom>
              <a:avLst/>
              <a:gdLst/>
              <a:ahLst/>
              <a:cxnLst/>
              <a:rect l="l" t="t" r="r" b="b"/>
              <a:pathLst>
                <a:path w="5925819" h="6684645">
                  <a:moveTo>
                    <a:pt x="5925311" y="0"/>
                  </a:moveTo>
                  <a:lnTo>
                    <a:pt x="0" y="0"/>
                  </a:lnTo>
                  <a:lnTo>
                    <a:pt x="0" y="6684264"/>
                  </a:lnTo>
                  <a:lnTo>
                    <a:pt x="5925311" y="6684264"/>
                  </a:lnTo>
                  <a:lnTo>
                    <a:pt x="592531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00939" y="5214063"/>
            <a:ext cx="5995670" cy="320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11705">
              <a:lnSpc>
                <a:spcPct val="116199"/>
              </a:lnSpc>
              <a:spcBef>
                <a:spcPts val="100"/>
              </a:spcBef>
            </a:pPr>
            <a:r>
              <a:rPr sz="3600" b="1" spc="210" dirty="0">
                <a:solidFill>
                  <a:srgbClr val="FFFFFF"/>
                </a:solidFill>
                <a:latin typeface="Tahoma"/>
                <a:cs typeface="Tahoma"/>
              </a:rPr>
              <a:t>СЫНЫП</a:t>
            </a:r>
            <a:r>
              <a:rPr sz="3600" b="1" spc="5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20" dirty="0">
                <a:solidFill>
                  <a:srgbClr val="FFFFFF"/>
                </a:solidFill>
                <a:latin typeface="Tahoma"/>
                <a:cs typeface="Tahoma"/>
              </a:rPr>
              <a:t>САНЫ </a:t>
            </a:r>
            <a:r>
              <a:rPr sz="3600" b="1" spc="-10" dirty="0">
                <a:solidFill>
                  <a:srgbClr val="FFFFFF"/>
                </a:solidFill>
                <a:latin typeface="Tahoma"/>
                <a:cs typeface="Tahoma"/>
              </a:rPr>
              <a:t>ҮЗДІГІ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3600" b="1" spc="75" dirty="0">
                <a:solidFill>
                  <a:srgbClr val="FFFFFF"/>
                </a:solidFill>
                <a:latin typeface="Tahoma"/>
                <a:cs typeface="Tahoma"/>
              </a:rPr>
              <a:t>ЕКПІНДІСІ</a:t>
            </a:r>
            <a:endParaRPr sz="3600">
              <a:latin typeface="Tahoma"/>
              <a:cs typeface="Tahoma"/>
            </a:endParaRPr>
          </a:p>
          <a:p>
            <a:pPr marL="12700" marR="5080">
              <a:lnSpc>
                <a:spcPts val="5020"/>
              </a:lnSpc>
              <a:spcBef>
                <a:spcPts val="75"/>
              </a:spcBef>
              <a:tabLst>
                <a:tab pos="716915" algn="l"/>
              </a:tabLst>
            </a:pP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IV</a:t>
            </a: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3600" b="1" spc="335" dirty="0">
                <a:solidFill>
                  <a:srgbClr val="FFFFFF"/>
                </a:solidFill>
                <a:latin typeface="Tahoma"/>
                <a:cs typeface="Tahoma"/>
              </a:rPr>
              <a:t>ТОҚСАН</a:t>
            </a:r>
            <a:r>
              <a:rPr sz="3600" b="1" spc="5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65" dirty="0">
                <a:solidFill>
                  <a:srgbClr val="FFFFFF"/>
                </a:solidFill>
                <a:latin typeface="Tahoma"/>
                <a:cs typeface="Tahoma"/>
              </a:rPr>
              <a:t>БОЙЫНША </a:t>
            </a: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БІЛІМ</a:t>
            </a:r>
            <a:r>
              <a:rPr sz="3600" b="1" spc="4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254" dirty="0">
                <a:solidFill>
                  <a:srgbClr val="FFFFFF"/>
                </a:solidFill>
                <a:latin typeface="Tahoma"/>
                <a:cs typeface="Tahoma"/>
              </a:rPr>
              <a:t>САПАСЫ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68796" y="5146547"/>
            <a:ext cx="15240" cy="3423285"/>
          </a:xfrm>
          <a:custGeom>
            <a:avLst/>
            <a:gdLst/>
            <a:ahLst/>
            <a:cxnLst/>
            <a:rect l="l" t="t" r="r" b="b"/>
            <a:pathLst>
              <a:path w="15239" h="3423284">
                <a:moveTo>
                  <a:pt x="15239" y="3422904"/>
                </a:moveTo>
                <a:lnTo>
                  <a:pt x="0" y="0"/>
                </a:lnTo>
              </a:path>
            </a:pathLst>
          </a:custGeom>
          <a:ln w="27432">
            <a:solidFill>
              <a:srgbClr val="F8FCF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11451335" y="4120896"/>
            <a:ext cx="5523230" cy="4794885"/>
            <a:chOff x="11451335" y="4120896"/>
            <a:chExt cx="5523230" cy="4794885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71147" y="4140708"/>
              <a:ext cx="5483352" cy="475488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1471147" y="4140708"/>
              <a:ext cx="5483860" cy="4754880"/>
            </a:xfrm>
            <a:custGeom>
              <a:avLst/>
              <a:gdLst/>
              <a:ahLst/>
              <a:cxnLst/>
              <a:rect l="l" t="t" r="r" b="b"/>
              <a:pathLst>
                <a:path w="5483859" h="4754880">
                  <a:moveTo>
                    <a:pt x="0" y="4754880"/>
                  </a:moveTo>
                  <a:lnTo>
                    <a:pt x="5483352" y="4754880"/>
                  </a:lnTo>
                  <a:lnTo>
                    <a:pt x="5483352" y="0"/>
                  </a:lnTo>
                  <a:lnTo>
                    <a:pt x="0" y="0"/>
                  </a:lnTo>
                  <a:lnTo>
                    <a:pt x="0" y="4754880"/>
                  </a:lnTo>
                  <a:close/>
                </a:path>
              </a:pathLst>
            </a:custGeom>
            <a:ln w="39624">
              <a:solidFill>
                <a:srgbClr val="2B49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4526407" y="960196"/>
            <a:ext cx="9211945" cy="105664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899794" marR="5080" indent="-887730">
              <a:lnSpc>
                <a:spcPts val="3800"/>
              </a:lnSpc>
              <a:spcBef>
                <a:spcPts val="660"/>
              </a:spcBef>
              <a:tabLst>
                <a:tab pos="4514850" algn="l"/>
              </a:tabLst>
            </a:pPr>
            <a:r>
              <a:rPr sz="3600" b="0" spc="-930" dirty="0">
                <a:solidFill>
                  <a:srgbClr val="2B499D"/>
                </a:solidFill>
                <a:latin typeface="Arial Black"/>
                <a:cs typeface="Arial Black"/>
              </a:rPr>
              <a:t>11</a:t>
            </a:r>
            <a:r>
              <a:rPr sz="3600" b="0" spc="-14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3600" spc="50" dirty="0">
                <a:solidFill>
                  <a:srgbClr val="2B499D"/>
                </a:solidFill>
              </a:rPr>
              <a:t>СЫНЫПТАРДЫҢ</a:t>
            </a:r>
            <a:r>
              <a:rPr sz="3600" dirty="0">
                <a:solidFill>
                  <a:srgbClr val="2B499D"/>
                </a:solidFill>
              </a:rPr>
              <a:t>	</a:t>
            </a:r>
            <a:r>
              <a:rPr sz="3600" spc="114" dirty="0">
                <a:solidFill>
                  <a:srgbClr val="2B499D"/>
                </a:solidFill>
              </a:rPr>
              <a:t>БІЛІМ</a:t>
            </a:r>
            <a:r>
              <a:rPr sz="3600" spc="305" dirty="0">
                <a:solidFill>
                  <a:srgbClr val="2B499D"/>
                </a:solidFill>
              </a:rPr>
              <a:t> </a:t>
            </a:r>
            <a:r>
              <a:rPr sz="3600" spc="110" dirty="0">
                <a:solidFill>
                  <a:srgbClr val="2B499D"/>
                </a:solidFill>
              </a:rPr>
              <a:t>САПАСЫНЫҢ </a:t>
            </a:r>
            <a:r>
              <a:rPr sz="3600" spc="140" dirty="0">
                <a:solidFill>
                  <a:srgbClr val="2B499D"/>
                </a:solidFill>
              </a:rPr>
              <a:t>САЛЫСТЫРМАЛЫ</a:t>
            </a:r>
            <a:r>
              <a:rPr sz="3600" spc="400" dirty="0">
                <a:solidFill>
                  <a:srgbClr val="2B499D"/>
                </a:solidFill>
              </a:rPr>
              <a:t> </a:t>
            </a:r>
            <a:r>
              <a:rPr sz="3600" spc="125" dirty="0">
                <a:solidFill>
                  <a:srgbClr val="2B499D"/>
                </a:solidFill>
              </a:rPr>
              <a:t>КӨРСЕТКІШІ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77517" y="3506851"/>
            <a:ext cx="71761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30" dirty="0">
                <a:solidFill>
                  <a:srgbClr val="FFFFFF"/>
                </a:solidFill>
                <a:latin typeface="Cambria"/>
                <a:cs typeface="Cambria"/>
              </a:rPr>
              <a:t>Барлық</a:t>
            </a:r>
            <a:r>
              <a:rPr sz="3600" b="1" spc="23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14" dirty="0">
                <a:solidFill>
                  <a:srgbClr val="FFFFFF"/>
                </a:solidFill>
                <a:latin typeface="Cambria"/>
                <a:cs typeface="Cambria"/>
              </a:rPr>
              <a:t>оқушы</a:t>
            </a:r>
            <a:r>
              <a:rPr sz="3600" b="1" spc="254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14" dirty="0">
                <a:solidFill>
                  <a:srgbClr val="FFFFFF"/>
                </a:solidFill>
                <a:latin typeface="Cambria"/>
                <a:cs typeface="Cambria"/>
              </a:rPr>
              <a:t>саны</a:t>
            </a:r>
            <a:r>
              <a:rPr sz="3600" b="1" spc="2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spc="860" dirty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3600" spc="-21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spc="-265" dirty="0">
                <a:solidFill>
                  <a:srgbClr val="FFFFFF"/>
                </a:solidFill>
                <a:latin typeface="Arial Black"/>
                <a:cs typeface="Arial Black"/>
              </a:rPr>
              <a:t>fififi/119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61784" y="5214063"/>
            <a:ext cx="1842770" cy="193484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3600" b="1" spc="-50" dirty="0">
                <a:solidFill>
                  <a:srgbClr val="FFFFFF"/>
                </a:solidFill>
                <a:latin typeface="Tahoma"/>
                <a:cs typeface="Tahoma"/>
              </a:rPr>
              <a:t>8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3600" b="1" spc="-35" dirty="0">
                <a:solidFill>
                  <a:srgbClr val="FFFFFF"/>
                </a:solidFill>
                <a:latin typeface="Tahoma"/>
                <a:cs typeface="Tahoma"/>
              </a:rPr>
              <a:t>57</a:t>
            </a:r>
            <a:r>
              <a:rPr sz="3600" b="1" spc="-6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395" dirty="0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3600" b="1" spc="-6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25" dirty="0">
                <a:solidFill>
                  <a:srgbClr val="FFFFFF"/>
                </a:solidFill>
                <a:latin typeface="Tahoma"/>
                <a:cs typeface="Tahoma"/>
              </a:rPr>
              <a:t>42 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3600" b="1" dirty="0">
                <a:solidFill>
                  <a:srgbClr val="FFFFFF"/>
                </a:solidFill>
                <a:latin typeface="Tahoma"/>
                <a:cs typeface="Tahoma"/>
              </a:rPr>
              <a:t>117</a:t>
            </a:r>
            <a:r>
              <a:rPr sz="3600" b="1" spc="-6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395" dirty="0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3600" b="1" spc="-6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35" dirty="0">
                <a:solidFill>
                  <a:srgbClr val="FFFFFF"/>
                </a:solidFill>
                <a:latin typeface="Tahoma"/>
                <a:cs typeface="Tahoma"/>
              </a:rPr>
              <a:t>76 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61784" y="7845374"/>
            <a:ext cx="10261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solidFill>
                  <a:srgbClr val="FFFFFF"/>
                </a:solidFill>
                <a:latin typeface="Tahoma"/>
                <a:cs typeface="Tahoma"/>
              </a:rPr>
              <a:t>78</a:t>
            </a:r>
            <a:r>
              <a:rPr sz="3600" b="1" spc="-6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00" b="1" spc="-1400" dirty="0">
                <a:solidFill>
                  <a:srgbClr val="FFFFFF"/>
                </a:solidFill>
                <a:latin typeface="Tahoma"/>
                <a:cs typeface="Tahoma"/>
              </a:rPr>
              <a:t>%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7696" y="0"/>
            <a:ext cx="451484" cy="10287000"/>
          </a:xfrm>
          <a:custGeom>
            <a:avLst/>
            <a:gdLst/>
            <a:ahLst/>
            <a:cxnLst/>
            <a:rect l="l" t="t" r="r" b="b"/>
            <a:pathLst>
              <a:path w="451485" h="10287000">
                <a:moveTo>
                  <a:pt x="451103" y="0"/>
                </a:moveTo>
                <a:lnTo>
                  <a:pt x="0" y="0"/>
                </a:lnTo>
                <a:lnTo>
                  <a:pt x="0" y="10287000"/>
                </a:lnTo>
                <a:lnTo>
                  <a:pt x="451103" y="10287000"/>
                </a:lnTo>
                <a:lnTo>
                  <a:pt x="451103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0" y="252983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243075" y="2655189"/>
            <a:ext cx="5499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11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3075" y="5110988"/>
            <a:ext cx="5499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11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43075" y="7566482"/>
            <a:ext cx="54991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25" dirty="0">
                <a:solidFill>
                  <a:srgbClr val="FFFFFF"/>
                </a:solidFill>
                <a:latin typeface="Tahoma"/>
                <a:cs typeface="Tahoma"/>
              </a:rPr>
              <a:t>11 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1430" marR="5080" algn="ctr">
              <a:lnSpc>
                <a:spcPct val="88800"/>
              </a:lnSpc>
              <a:spcBef>
                <a:spcPts val="520"/>
              </a:spcBef>
            </a:pPr>
            <a:r>
              <a:rPr b="0" spc="-844" dirty="0">
                <a:latin typeface="Arial Black"/>
                <a:cs typeface="Arial Black"/>
              </a:rPr>
              <a:t>11</a:t>
            </a:r>
            <a:r>
              <a:rPr b="0" spc="-11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5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2577083" y="3697223"/>
            <a:ext cx="14124940" cy="5069205"/>
            <a:chOff x="2577083" y="3697223"/>
            <a:chExt cx="14124940" cy="5069205"/>
          </a:xfrm>
        </p:grpSpPr>
        <p:sp>
          <p:nvSpPr>
            <p:cNvPr id="16" name="object 16"/>
            <p:cNvSpPr/>
            <p:nvPr/>
          </p:nvSpPr>
          <p:spPr>
            <a:xfrm>
              <a:off x="3108960" y="3697223"/>
              <a:ext cx="13060680" cy="5066030"/>
            </a:xfrm>
            <a:custGeom>
              <a:avLst/>
              <a:gdLst/>
              <a:ahLst/>
              <a:cxnLst/>
              <a:rect l="l" t="t" r="r" b="b"/>
              <a:pathLst>
                <a:path w="13060680" h="5066030">
                  <a:moveTo>
                    <a:pt x="704088" y="1152144"/>
                  </a:moveTo>
                  <a:lnTo>
                    <a:pt x="0" y="1152144"/>
                  </a:lnTo>
                  <a:lnTo>
                    <a:pt x="0" y="5065776"/>
                  </a:lnTo>
                  <a:lnTo>
                    <a:pt x="704088" y="5065776"/>
                  </a:lnTo>
                  <a:lnTo>
                    <a:pt x="704088" y="1152144"/>
                  </a:lnTo>
                  <a:close/>
                </a:path>
                <a:path w="13060680" h="5066030">
                  <a:moveTo>
                    <a:pt x="2468880" y="691896"/>
                  </a:moveTo>
                  <a:lnTo>
                    <a:pt x="1764792" y="691896"/>
                  </a:lnTo>
                  <a:lnTo>
                    <a:pt x="1764792" y="5065776"/>
                  </a:lnTo>
                  <a:lnTo>
                    <a:pt x="2468880" y="5065776"/>
                  </a:lnTo>
                  <a:lnTo>
                    <a:pt x="2468880" y="691896"/>
                  </a:lnTo>
                  <a:close/>
                </a:path>
                <a:path w="13060680" h="5066030">
                  <a:moveTo>
                    <a:pt x="4236720" y="920496"/>
                  </a:moveTo>
                  <a:lnTo>
                    <a:pt x="3529584" y="920496"/>
                  </a:lnTo>
                  <a:lnTo>
                    <a:pt x="3529584" y="5065776"/>
                  </a:lnTo>
                  <a:lnTo>
                    <a:pt x="4236720" y="5065776"/>
                  </a:lnTo>
                  <a:lnTo>
                    <a:pt x="4236720" y="920496"/>
                  </a:lnTo>
                  <a:close/>
                </a:path>
                <a:path w="13060680" h="5066030">
                  <a:moveTo>
                    <a:pt x="6001512" y="344424"/>
                  </a:moveTo>
                  <a:lnTo>
                    <a:pt x="5294376" y="344424"/>
                  </a:lnTo>
                  <a:lnTo>
                    <a:pt x="5294376" y="5065776"/>
                  </a:lnTo>
                  <a:lnTo>
                    <a:pt x="6001512" y="5065776"/>
                  </a:lnTo>
                  <a:lnTo>
                    <a:pt x="6001512" y="344424"/>
                  </a:lnTo>
                  <a:close/>
                </a:path>
                <a:path w="13060680" h="5066030">
                  <a:moveTo>
                    <a:pt x="7766304" y="289560"/>
                  </a:moveTo>
                  <a:lnTo>
                    <a:pt x="7059168" y="289560"/>
                  </a:lnTo>
                  <a:lnTo>
                    <a:pt x="7059168" y="5065776"/>
                  </a:lnTo>
                  <a:lnTo>
                    <a:pt x="7766304" y="5065776"/>
                  </a:lnTo>
                  <a:lnTo>
                    <a:pt x="7766304" y="289560"/>
                  </a:lnTo>
                  <a:close/>
                </a:path>
                <a:path w="13060680" h="5066030">
                  <a:moveTo>
                    <a:pt x="9531096" y="749808"/>
                  </a:moveTo>
                  <a:lnTo>
                    <a:pt x="8823960" y="749808"/>
                  </a:lnTo>
                  <a:lnTo>
                    <a:pt x="8823960" y="5065776"/>
                  </a:lnTo>
                  <a:lnTo>
                    <a:pt x="9531096" y="5065776"/>
                  </a:lnTo>
                  <a:lnTo>
                    <a:pt x="9531096" y="749808"/>
                  </a:lnTo>
                  <a:close/>
                </a:path>
                <a:path w="13060680" h="5066030">
                  <a:moveTo>
                    <a:pt x="11295888" y="0"/>
                  </a:moveTo>
                  <a:lnTo>
                    <a:pt x="10591800" y="0"/>
                  </a:lnTo>
                  <a:lnTo>
                    <a:pt x="10591800" y="5065776"/>
                  </a:lnTo>
                  <a:lnTo>
                    <a:pt x="11295888" y="5065776"/>
                  </a:lnTo>
                  <a:lnTo>
                    <a:pt x="11295888" y="0"/>
                  </a:lnTo>
                  <a:close/>
                </a:path>
                <a:path w="13060680" h="5066030">
                  <a:moveTo>
                    <a:pt x="13060680" y="402336"/>
                  </a:moveTo>
                  <a:lnTo>
                    <a:pt x="12356592" y="402336"/>
                  </a:lnTo>
                  <a:lnTo>
                    <a:pt x="12356592" y="5065776"/>
                  </a:lnTo>
                  <a:lnTo>
                    <a:pt x="13060680" y="5065776"/>
                  </a:lnTo>
                  <a:lnTo>
                    <a:pt x="13060680" y="402336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77083" y="8761476"/>
              <a:ext cx="14124940" cy="0"/>
            </a:xfrm>
            <a:custGeom>
              <a:avLst/>
              <a:gdLst/>
              <a:ahLst/>
              <a:cxnLst/>
              <a:rect l="l" t="t" r="r" b="b"/>
              <a:pathLst>
                <a:path w="14124940">
                  <a:moveTo>
                    <a:pt x="0" y="0"/>
                  </a:moveTo>
                  <a:lnTo>
                    <a:pt x="141244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137661" y="4327905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03470" y="386740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68769" y="409752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34578" y="3521405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199878" y="3463874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965685" y="3924375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731366" y="3176397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496793" y="3579368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57220" y="8930741"/>
            <a:ext cx="6038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Ә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98516" y="8930741"/>
            <a:ext cx="657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Ж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15759" y="8930741"/>
            <a:ext cx="5518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490584" y="8930741"/>
            <a:ext cx="535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Г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234930" y="8930741"/>
            <a:ext cx="57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000356" y="8930741"/>
            <a:ext cx="572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Б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750797" y="8930741"/>
            <a:ext cx="608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11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Д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559278" y="8930741"/>
            <a:ext cx="521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latin typeface="Calibri"/>
                <a:cs typeface="Calibri"/>
              </a:rPr>
              <a:t>11А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378440" cy="10287000"/>
            <a:chOff x="0" y="0"/>
            <a:chExt cx="10378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10" h="3403600">
                  <a:moveTo>
                    <a:pt x="896931" y="0"/>
                  </a:moveTo>
                  <a:lnTo>
                    <a:pt x="0" y="0"/>
                  </a:lnTo>
                  <a:lnTo>
                    <a:pt x="0" y="3403064"/>
                  </a:lnTo>
                  <a:lnTo>
                    <a:pt x="2149983" y="1253108"/>
                  </a:lnTo>
                  <a:lnTo>
                    <a:pt x="89693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20" h="3166110">
                  <a:moveTo>
                    <a:pt x="659575" y="0"/>
                  </a:moveTo>
                  <a:lnTo>
                    <a:pt x="535484" y="0"/>
                  </a:lnTo>
                  <a:lnTo>
                    <a:pt x="1788541" y="1253108"/>
                  </a:lnTo>
                  <a:lnTo>
                    <a:pt x="0" y="3041600"/>
                  </a:lnTo>
                  <a:lnTo>
                    <a:pt x="0" y="3165702"/>
                  </a:lnTo>
                  <a:lnTo>
                    <a:pt x="1912620" y="1253108"/>
                  </a:lnTo>
                  <a:lnTo>
                    <a:pt x="659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29711"/>
              <a:ext cx="10378440" cy="7257415"/>
            </a:xfrm>
            <a:custGeom>
              <a:avLst/>
              <a:gdLst/>
              <a:ahLst/>
              <a:cxnLst/>
              <a:rect l="l" t="t" r="r" b="b"/>
              <a:pathLst>
                <a:path w="10378440" h="7257415">
                  <a:moveTo>
                    <a:pt x="10378440" y="0"/>
                  </a:moveTo>
                  <a:lnTo>
                    <a:pt x="0" y="0"/>
                  </a:lnTo>
                  <a:lnTo>
                    <a:pt x="0" y="7257288"/>
                  </a:lnTo>
                  <a:lnTo>
                    <a:pt x="10378440" y="7257288"/>
                  </a:lnTo>
                  <a:lnTo>
                    <a:pt x="10378440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106656" y="0"/>
            <a:ext cx="6181725" cy="9784080"/>
            <a:chOff x="12106656" y="0"/>
            <a:chExt cx="6181725" cy="9784080"/>
          </a:xfrm>
        </p:grpSpPr>
        <p:sp>
          <p:nvSpPr>
            <p:cNvPr id="7" name="object 7"/>
            <p:cNvSpPr/>
            <p:nvPr/>
          </p:nvSpPr>
          <p:spPr>
            <a:xfrm>
              <a:off x="16138017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09" h="3403600">
                  <a:moveTo>
                    <a:pt x="2149982" y="0"/>
                  </a:moveTo>
                  <a:lnTo>
                    <a:pt x="1253036" y="0"/>
                  </a:lnTo>
                  <a:lnTo>
                    <a:pt x="0" y="1253108"/>
                  </a:lnTo>
                  <a:lnTo>
                    <a:pt x="2149982" y="3403092"/>
                  </a:lnTo>
                  <a:lnTo>
                    <a:pt x="2149982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37538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19" h="3166110">
                  <a:moveTo>
                    <a:pt x="1374560" y="0"/>
                  </a:moveTo>
                  <a:lnTo>
                    <a:pt x="1253027" y="0"/>
                  </a:lnTo>
                  <a:lnTo>
                    <a:pt x="0" y="1253108"/>
                  </a:lnTo>
                  <a:lnTo>
                    <a:pt x="1912619" y="3165729"/>
                  </a:lnTo>
                  <a:lnTo>
                    <a:pt x="1912619" y="3044189"/>
                  </a:lnTo>
                  <a:lnTo>
                    <a:pt x="121538" y="1253108"/>
                  </a:lnTo>
                  <a:lnTo>
                    <a:pt x="1374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106656" y="3099816"/>
              <a:ext cx="5925820" cy="6684645"/>
            </a:xfrm>
            <a:custGeom>
              <a:avLst/>
              <a:gdLst/>
              <a:ahLst/>
              <a:cxnLst/>
              <a:rect l="l" t="t" r="r" b="b"/>
              <a:pathLst>
                <a:path w="5925819" h="6684645">
                  <a:moveTo>
                    <a:pt x="5925311" y="0"/>
                  </a:moveTo>
                  <a:lnTo>
                    <a:pt x="0" y="0"/>
                  </a:lnTo>
                  <a:lnTo>
                    <a:pt x="0" y="6684264"/>
                  </a:lnTo>
                  <a:lnTo>
                    <a:pt x="5925311" y="6684264"/>
                  </a:lnTo>
                  <a:lnTo>
                    <a:pt x="592531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1451335" y="4120896"/>
            <a:ext cx="5523230" cy="4794885"/>
            <a:chOff x="11451335" y="4120896"/>
            <a:chExt cx="5523230" cy="4794885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71147" y="4140708"/>
              <a:ext cx="5483352" cy="475488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471147" y="4140708"/>
              <a:ext cx="5483860" cy="4754880"/>
            </a:xfrm>
            <a:custGeom>
              <a:avLst/>
              <a:gdLst/>
              <a:ahLst/>
              <a:cxnLst/>
              <a:rect l="l" t="t" r="r" b="b"/>
              <a:pathLst>
                <a:path w="5483859" h="4754880">
                  <a:moveTo>
                    <a:pt x="0" y="4754880"/>
                  </a:moveTo>
                  <a:lnTo>
                    <a:pt x="5483352" y="4754880"/>
                  </a:lnTo>
                  <a:lnTo>
                    <a:pt x="5483352" y="0"/>
                  </a:lnTo>
                  <a:lnTo>
                    <a:pt x="0" y="0"/>
                  </a:lnTo>
                  <a:lnTo>
                    <a:pt x="0" y="4754880"/>
                  </a:lnTo>
                  <a:close/>
                </a:path>
              </a:pathLst>
            </a:custGeom>
            <a:ln w="39624">
              <a:solidFill>
                <a:srgbClr val="2B49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718428" y="960196"/>
            <a:ext cx="68262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110" dirty="0">
                <a:solidFill>
                  <a:srgbClr val="2B499D"/>
                </a:solidFill>
                <a:latin typeface="Arial Black"/>
                <a:cs typeface="Arial Black"/>
              </a:rPr>
              <a:t>10-</a:t>
            </a:r>
            <a:r>
              <a:rPr sz="3600" b="0" spc="-930" dirty="0">
                <a:solidFill>
                  <a:srgbClr val="2B499D"/>
                </a:solidFill>
                <a:latin typeface="Arial Black"/>
                <a:cs typeface="Arial Black"/>
              </a:rPr>
              <a:t>11</a:t>
            </a:r>
            <a:r>
              <a:rPr sz="3600" b="0" spc="-13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3600" spc="75" dirty="0">
                <a:solidFill>
                  <a:srgbClr val="2B499D"/>
                </a:solidFill>
              </a:rPr>
              <a:t>СЫНЫПТАР</a:t>
            </a:r>
            <a:r>
              <a:rPr sz="3600" spc="370" dirty="0">
                <a:solidFill>
                  <a:srgbClr val="2B499D"/>
                </a:solidFill>
              </a:rPr>
              <a:t> </a:t>
            </a:r>
            <a:r>
              <a:rPr sz="3600" spc="100" dirty="0">
                <a:solidFill>
                  <a:srgbClr val="2B499D"/>
                </a:solidFill>
              </a:rPr>
              <a:t>БОЙЫНША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7408" y="3506851"/>
            <a:ext cx="73952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35" dirty="0">
                <a:solidFill>
                  <a:srgbClr val="FFFFFF"/>
                </a:solidFill>
                <a:latin typeface="Cambria"/>
                <a:cs typeface="Cambria"/>
              </a:rPr>
              <a:t>Барлық</a:t>
            </a:r>
            <a:r>
              <a:rPr sz="3600" b="1" spc="2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20" dirty="0">
                <a:solidFill>
                  <a:srgbClr val="FFFFFF"/>
                </a:solidFill>
                <a:latin typeface="Cambria"/>
                <a:cs typeface="Cambria"/>
              </a:rPr>
              <a:t>оқушы</a:t>
            </a:r>
            <a:r>
              <a:rPr sz="3600" b="1" spc="229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20" dirty="0">
                <a:solidFill>
                  <a:srgbClr val="FFFFFF"/>
                </a:solidFill>
                <a:latin typeface="Cambria"/>
                <a:cs typeface="Cambria"/>
              </a:rPr>
              <a:t>саны</a:t>
            </a:r>
            <a:r>
              <a:rPr sz="3600" b="1" spc="21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spc="860" dirty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3600" spc="-2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spc="-40" dirty="0">
                <a:solidFill>
                  <a:srgbClr val="FFFFFF"/>
                </a:solidFill>
                <a:latin typeface="Arial Black"/>
                <a:cs typeface="Arial Black"/>
              </a:rPr>
              <a:t>47fi/fi47</a:t>
            </a:r>
            <a:endParaRPr sz="3600">
              <a:latin typeface="Arial Black"/>
              <a:cs typeface="Arial Black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267563" y="5132832"/>
          <a:ext cx="8733154" cy="3449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8700"/>
                <a:gridCol w="2624454"/>
              </a:tblGrid>
              <a:tr h="10115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265"/>
                        </a:spcBef>
                      </a:pPr>
                      <a:r>
                        <a:rPr sz="36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ҮЗДІГІ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414655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00000"/>
                        </a:lnSpc>
                        <a:spcBef>
                          <a:spcPts val="3265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110</a:t>
                      </a:r>
                      <a:r>
                        <a:rPr sz="3600" b="1" spc="-6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77 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414655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ЕКПІНДІСІ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240</a:t>
                      </a:r>
                      <a:r>
                        <a:rPr sz="3600" b="1" spc="-65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146 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18040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IV</a:t>
                      </a:r>
                      <a:r>
                        <a:rPr sz="3600" b="1" spc="409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3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ТОҚСАН</a:t>
                      </a:r>
                      <a:r>
                        <a:rPr sz="3600" b="1" spc="3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БОЙЫНША</a:t>
                      </a:r>
                      <a:endParaRPr sz="36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БІЛІМ</a:t>
                      </a:r>
                      <a:r>
                        <a:rPr sz="3600" b="1" spc="4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54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САПАСЫ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marL="463550">
                        <a:lnSpc>
                          <a:spcPct val="100000"/>
                        </a:lnSpc>
                      </a:pPr>
                      <a:r>
                        <a:rPr sz="3600" b="1" spc="-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74</a:t>
                      </a:r>
                      <a:r>
                        <a:rPr sz="3600" b="1" spc="-6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14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%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378440" cy="10287000"/>
            <a:chOff x="0" y="0"/>
            <a:chExt cx="1037844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10" h="3403600">
                  <a:moveTo>
                    <a:pt x="896931" y="0"/>
                  </a:moveTo>
                  <a:lnTo>
                    <a:pt x="0" y="0"/>
                  </a:lnTo>
                  <a:lnTo>
                    <a:pt x="0" y="3403064"/>
                  </a:lnTo>
                  <a:lnTo>
                    <a:pt x="2149983" y="1253108"/>
                  </a:lnTo>
                  <a:lnTo>
                    <a:pt x="89693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20" h="3166110">
                  <a:moveTo>
                    <a:pt x="659575" y="0"/>
                  </a:moveTo>
                  <a:lnTo>
                    <a:pt x="535484" y="0"/>
                  </a:lnTo>
                  <a:lnTo>
                    <a:pt x="1788541" y="1253108"/>
                  </a:lnTo>
                  <a:lnTo>
                    <a:pt x="0" y="3041600"/>
                  </a:lnTo>
                  <a:lnTo>
                    <a:pt x="0" y="3165702"/>
                  </a:lnTo>
                  <a:lnTo>
                    <a:pt x="1912620" y="1253108"/>
                  </a:lnTo>
                  <a:lnTo>
                    <a:pt x="659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29711"/>
              <a:ext cx="10378440" cy="7257415"/>
            </a:xfrm>
            <a:custGeom>
              <a:avLst/>
              <a:gdLst/>
              <a:ahLst/>
              <a:cxnLst/>
              <a:rect l="l" t="t" r="r" b="b"/>
              <a:pathLst>
                <a:path w="10378440" h="7257415">
                  <a:moveTo>
                    <a:pt x="10378440" y="0"/>
                  </a:moveTo>
                  <a:lnTo>
                    <a:pt x="0" y="0"/>
                  </a:lnTo>
                  <a:lnTo>
                    <a:pt x="0" y="7257288"/>
                  </a:lnTo>
                  <a:lnTo>
                    <a:pt x="10378440" y="7257288"/>
                  </a:lnTo>
                  <a:lnTo>
                    <a:pt x="10378440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2106656" y="0"/>
            <a:ext cx="6181725" cy="9784080"/>
            <a:chOff x="12106656" y="0"/>
            <a:chExt cx="6181725" cy="9784080"/>
          </a:xfrm>
        </p:grpSpPr>
        <p:sp>
          <p:nvSpPr>
            <p:cNvPr id="7" name="object 7"/>
            <p:cNvSpPr/>
            <p:nvPr/>
          </p:nvSpPr>
          <p:spPr>
            <a:xfrm>
              <a:off x="16138017" y="0"/>
              <a:ext cx="2150110" cy="3403600"/>
            </a:xfrm>
            <a:custGeom>
              <a:avLst/>
              <a:gdLst/>
              <a:ahLst/>
              <a:cxnLst/>
              <a:rect l="l" t="t" r="r" b="b"/>
              <a:pathLst>
                <a:path w="2150109" h="3403600">
                  <a:moveTo>
                    <a:pt x="2149982" y="0"/>
                  </a:moveTo>
                  <a:lnTo>
                    <a:pt x="1253036" y="0"/>
                  </a:lnTo>
                  <a:lnTo>
                    <a:pt x="0" y="1253108"/>
                  </a:lnTo>
                  <a:lnTo>
                    <a:pt x="2149982" y="3403092"/>
                  </a:lnTo>
                  <a:lnTo>
                    <a:pt x="2149982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375380" y="0"/>
              <a:ext cx="1912620" cy="3166110"/>
            </a:xfrm>
            <a:custGeom>
              <a:avLst/>
              <a:gdLst/>
              <a:ahLst/>
              <a:cxnLst/>
              <a:rect l="l" t="t" r="r" b="b"/>
              <a:pathLst>
                <a:path w="1912619" h="3166110">
                  <a:moveTo>
                    <a:pt x="1374560" y="0"/>
                  </a:moveTo>
                  <a:lnTo>
                    <a:pt x="1253027" y="0"/>
                  </a:lnTo>
                  <a:lnTo>
                    <a:pt x="0" y="1253108"/>
                  </a:lnTo>
                  <a:lnTo>
                    <a:pt x="1912619" y="3165729"/>
                  </a:lnTo>
                  <a:lnTo>
                    <a:pt x="1912619" y="3044189"/>
                  </a:lnTo>
                  <a:lnTo>
                    <a:pt x="121538" y="1253108"/>
                  </a:lnTo>
                  <a:lnTo>
                    <a:pt x="1374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106656" y="3099816"/>
              <a:ext cx="5925820" cy="6684645"/>
            </a:xfrm>
            <a:custGeom>
              <a:avLst/>
              <a:gdLst/>
              <a:ahLst/>
              <a:cxnLst/>
              <a:rect l="l" t="t" r="r" b="b"/>
              <a:pathLst>
                <a:path w="5925819" h="6684645">
                  <a:moveTo>
                    <a:pt x="5925311" y="0"/>
                  </a:moveTo>
                  <a:lnTo>
                    <a:pt x="0" y="0"/>
                  </a:lnTo>
                  <a:lnTo>
                    <a:pt x="0" y="6684264"/>
                  </a:lnTo>
                  <a:lnTo>
                    <a:pt x="5925311" y="6684264"/>
                  </a:lnTo>
                  <a:lnTo>
                    <a:pt x="5925311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1451335" y="4120896"/>
            <a:ext cx="5523230" cy="4794885"/>
            <a:chOff x="11451335" y="4120896"/>
            <a:chExt cx="5523230" cy="4794885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71147" y="4140708"/>
              <a:ext cx="5483352" cy="475488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471147" y="4140708"/>
              <a:ext cx="5483860" cy="4754880"/>
            </a:xfrm>
            <a:custGeom>
              <a:avLst/>
              <a:gdLst/>
              <a:ahLst/>
              <a:cxnLst/>
              <a:rect l="l" t="t" r="r" b="b"/>
              <a:pathLst>
                <a:path w="5483859" h="4754880">
                  <a:moveTo>
                    <a:pt x="0" y="4754880"/>
                  </a:moveTo>
                  <a:lnTo>
                    <a:pt x="5483352" y="4754880"/>
                  </a:lnTo>
                  <a:lnTo>
                    <a:pt x="5483352" y="0"/>
                  </a:lnTo>
                  <a:lnTo>
                    <a:pt x="0" y="0"/>
                  </a:lnTo>
                  <a:lnTo>
                    <a:pt x="0" y="4754880"/>
                  </a:lnTo>
                  <a:close/>
                </a:path>
              </a:pathLst>
            </a:custGeom>
            <a:ln w="39624">
              <a:solidFill>
                <a:srgbClr val="2B49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879972" y="960196"/>
            <a:ext cx="6503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100" dirty="0">
                <a:solidFill>
                  <a:srgbClr val="2B499D"/>
                </a:solidFill>
                <a:latin typeface="Arial Black"/>
                <a:cs typeface="Arial Black"/>
              </a:rPr>
              <a:t>1-</a:t>
            </a:r>
            <a:r>
              <a:rPr sz="3600" b="0" spc="-930" dirty="0">
                <a:solidFill>
                  <a:srgbClr val="2B499D"/>
                </a:solidFill>
                <a:latin typeface="Arial Black"/>
                <a:cs typeface="Arial Black"/>
              </a:rPr>
              <a:t>11</a:t>
            </a:r>
            <a:r>
              <a:rPr sz="3600" b="0" spc="-13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3600" spc="75" dirty="0">
                <a:solidFill>
                  <a:srgbClr val="2B499D"/>
                </a:solidFill>
              </a:rPr>
              <a:t>СЫНЫПТАР</a:t>
            </a:r>
            <a:r>
              <a:rPr sz="3600" spc="370" dirty="0">
                <a:solidFill>
                  <a:srgbClr val="2B499D"/>
                </a:solidFill>
              </a:rPr>
              <a:t> </a:t>
            </a:r>
            <a:r>
              <a:rPr sz="3600" spc="100" dirty="0">
                <a:solidFill>
                  <a:srgbClr val="2B499D"/>
                </a:solidFill>
              </a:rPr>
              <a:t>БОЙЫНША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8250" y="3506851"/>
            <a:ext cx="8053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35" dirty="0">
                <a:solidFill>
                  <a:srgbClr val="FFFFFF"/>
                </a:solidFill>
                <a:latin typeface="Cambria"/>
                <a:cs typeface="Cambria"/>
              </a:rPr>
              <a:t>Барлық</a:t>
            </a:r>
            <a:r>
              <a:rPr sz="3600" b="1" spc="2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20" dirty="0">
                <a:solidFill>
                  <a:srgbClr val="FFFFFF"/>
                </a:solidFill>
                <a:latin typeface="Cambria"/>
                <a:cs typeface="Cambria"/>
              </a:rPr>
              <a:t>оқушы</a:t>
            </a:r>
            <a:r>
              <a:rPr sz="3600" b="1" spc="229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b="1" spc="120" dirty="0">
                <a:solidFill>
                  <a:srgbClr val="FFFFFF"/>
                </a:solidFill>
                <a:latin typeface="Cambria"/>
                <a:cs typeface="Cambria"/>
              </a:rPr>
              <a:t>саны</a:t>
            </a:r>
            <a:r>
              <a:rPr sz="3600" b="1" spc="204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600" spc="860" dirty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3600" spc="-2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rial Black"/>
                <a:cs typeface="Arial Black"/>
              </a:rPr>
              <a:t>4069/1980</a:t>
            </a:r>
            <a:endParaRPr sz="3600">
              <a:latin typeface="Arial Black"/>
              <a:cs typeface="Arial Black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267563" y="5132832"/>
          <a:ext cx="8995409" cy="3449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8700"/>
                <a:gridCol w="2886709"/>
              </a:tblGrid>
              <a:tr h="10115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265"/>
                        </a:spcBef>
                      </a:pPr>
                      <a:r>
                        <a:rPr sz="36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ҮЗДІГІ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414655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00000"/>
                        </a:lnSpc>
                        <a:spcBef>
                          <a:spcPts val="3265"/>
                        </a:spcBef>
                      </a:pPr>
                      <a:r>
                        <a:rPr sz="3600" b="1" spc="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1085</a:t>
                      </a:r>
                      <a:r>
                        <a:rPr sz="3600" b="1" spc="-7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664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414655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6337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7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ЕКПІНДІСІ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spc="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1437</a:t>
                      </a:r>
                      <a:r>
                        <a:rPr sz="3600" b="1" spc="-7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3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3600" b="1" spc="-69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753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  <a:tr h="18040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IV</a:t>
                      </a:r>
                      <a:r>
                        <a:rPr sz="3600" b="1" spc="409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3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ТОҚСАН</a:t>
                      </a:r>
                      <a:r>
                        <a:rPr sz="3600" b="1" spc="3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БОЙЫНША</a:t>
                      </a:r>
                      <a:endParaRPr sz="36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БІЛІМ</a:t>
                      </a:r>
                      <a:r>
                        <a:rPr sz="3600" b="1" spc="4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600" b="1" spc="254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САПАСЫ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36830" marB="0">
                    <a:lnR w="57150">
                      <a:solidFill>
                        <a:srgbClr val="F8FCF8"/>
                      </a:solidFill>
                      <a:prstDash val="solid"/>
                    </a:lnR>
                    <a:solidFill>
                      <a:srgbClr val="2B499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 marL="463550">
                        <a:lnSpc>
                          <a:spcPct val="100000"/>
                        </a:lnSpc>
                      </a:pPr>
                      <a:r>
                        <a:rPr sz="3600" b="1" spc="-38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62% </a:t>
                      </a:r>
                      <a:endParaRPr sz="36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57150">
                      <a:solidFill>
                        <a:srgbClr val="F8FCF8"/>
                      </a:solidFill>
                      <a:prstDash val="solid"/>
                    </a:lnL>
                    <a:solidFill>
                      <a:srgbClr val="2B499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2952" y="0"/>
            <a:ext cx="4575175" cy="4642485"/>
          </a:xfrm>
          <a:custGeom>
            <a:avLst/>
            <a:gdLst/>
            <a:ahLst/>
            <a:cxnLst/>
            <a:rect l="l" t="t" r="r" b="b"/>
            <a:pathLst>
              <a:path w="4575175" h="4642485">
                <a:moveTo>
                  <a:pt x="4575048" y="0"/>
                </a:moveTo>
                <a:lnTo>
                  <a:pt x="596709" y="0"/>
                </a:lnTo>
                <a:lnTo>
                  <a:pt x="594264" y="3137"/>
                </a:lnTo>
                <a:lnTo>
                  <a:pt x="567262" y="38918"/>
                </a:lnTo>
                <a:lnTo>
                  <a:pt x="540805" y="75130"/>
                </a:lnTo>
                <a:lnTo>
                  <a:pt x="514900" y="111764"/>
                </a:lnTo>
                <a:lnTo>
                  <a:pt x="489553" y="148816"/>
                </a:lnTo>
                <a:lnTo>
                  <a:pt x="464770" y="186279"/>
                </a:lnTo>
                <a:lnTo>
                  <a:pt x="440558" y="224147"/>
                </a:lnTo>
                <a:lnTo>
                  <a:pt x="416922" y="262414"/>
                </a:lnTo>
                <a:lnTo>
                  <a:pt x="393869" y="301074"/>
                </a:lnTo>
                <a:lnTo>
                  <a:pt x="371404" y="340121"/>
                </a:lnTo>
                <a:lnTo>
                  <a:pt x="349535" y="379548"/>
                </a:lnTo>
                <a:lnTo>
                  <a:pt x="328266" y="419350"/>
                </a:lnTo>
                <a:lnTo>
                  <a:pt x="307604" y="459520"/>
                </a:lnTo>
                <a:lnTo>
                  <a:pt x="287555" y="500052"/>
                </a:lnTo>
                <a:lnTo>
                  <a:pt x="268126" y="540940"/>
                </a:lnTo>
                <a:lnTo>
                  <a:pt x="249322" y="582179"/>
                </a:lnTo>
                <a:lnTo>
                  <a:pt x="231150" y="623761"/>
                </a:lnTo>
                <a:lnTo>
                  <a:pt x="213615" y="665681"/>
                </a:lnTo>
                <a:lnTo>
                  <a:pt x="196725" y="707933"/>
                </a:lnTo>
                <a:lnTo>
                  <a:pt x="180484" y="750510"/>
                </a:lnTo>
                <a:lnTo>
                  <a:pt x="164899" y="793406"/>
                </a:lnTo>
                <a:lnTo>
                  <a:pt x="149976" y="836616"/>
                </a:lnTo>
                <a:lnTo>
                  <a:pt x="135722" y="880133"/>
                </a:lnTo>
                <a:lnTo>
                  <a:pt x="122142" y="923951"/>
                </a:lnTo>
                <a:lnTo>
                  <a:pt x="109242" y="968064"/>
                </a:lnTo>
                <a:lnTo>
                  <a:pt x="97029" y="1012466"/>
                </a:lnTo>
                <a:lnTo>
                  <a:pt x="85509" y="1057150"/>
                </a:lnTo>
                <a:lnTo>
                  <a:pt x="74688" y="1102111"/>
                </a:lnTo>
                <a:lnTo>
                  <a:pt x="64571" y="1147342"/>
                </a:lnTo>
                <a:lnTo>
                  <a:pt x="55166" y="1192838"/>
                </a:lnTo>
                <a:lnTo>
                  <a:pt x="46478" y="1238591"/>
                </a:lnTo>
                <a:lnTo>
                  <a:pt x="38514" y="1284597"/>
                </a:lnTo>
                <a:lnTo>
                  <a:pt x="31279" y="1330849"/>
                </a:lnTo>
                <a:lnTo>
                  <a:pt x="24779" y="1377340"/>
                </a:lnTo>
                <a:lnTo>
                  <a:pt x="19021" y="1424066"/>
                </a:lnTo>
                <a:lnTo>
                  <a:pt x="14012" y="1471018"/>
                </a:lnTo>
                <a:lnTo>
                  <a:pt x="9756" y="1518193"/>
                </a:lnTo>
                <a:lnTo>
                  <a:pt x="6260" y="1565582"/>
                </a:lnTo>
                <a:lnTo>
                  <a:pt x="3530" y="1613181"/>
                </a:lnTo>
                <a:lnTo>
                  <a:pt x="1573" y="1660983"/>
                </a:lnTo>
                <a:lnTo>
                  <a:pt x="394" y="1708982"/>
                </a:lnTo>
                <a:lnTo>
                  <a:pt x="0" y="1757172"/>
                </a:lnTo>
                <a:lnTo>
                  <a:pt x="394" y="1805361"/>
                </a:lnTo>
                <a:lnTo>
                  <a:pt x="1573" y="1853360"/>
                </a:lnTo>
                <a:lnTo>
                  <a:pt x="3530" y="1901162"/>
                </a:lnTo>
                <a:lnTo>
                  <a:pt x="6260" y="1948761"/>
                </a:lnTo>
                <a:lnTo>
                  <a:pt x="9756" y="1996150"/>
                </a:lnTo>
                <a:lnTo>
                  <a:pt x="14012" y="2043325"/>
                </a:lnTo>
                <a:lnTo>
                  <a:pt x="19021" y="2090277"/>
                </a:lnTo>
                <a:lnTo>
                  <a:pt x="24779" y="2137003"/>
                </a:lnTo>
                <a:lnTo>
                  <a:pt x="31279" y="2183494"/>
                </a:lnTo>
                <a:lnTo>
                  <a:pt x="38514" y="2229746"/>
                </a:lnTo>
                <a:lnTo>
                  <a:pt x="46478" y="2275752"/>
                </a:lnTo>
                <a:lnTo>
                  <a:pt x="55166" y="2321505"/>
                </a:lnTo>
                <a:lnTo>
                  <a:pt x="64571" y="2367001"/>
                </a:lnTo>
                <a:lnTo>
                  <a:pt x="74688" y="2412232"/>
                </a:lnTo>
                <a:lnTo>
                  <a:pt x="85509" y="2457193"/>
                </a:lnTo>
                <a:lnTo>
                  <a:pt x="97029" y="2501877"/>
                </a:lnTo>
                <a:lnTo>
                  <a:pt x="109242" y="2546279"/>
                </a:lnTo>
                <a:lnTo>
                  <a:pt x="122142" y="2590392"/>
                </a:lnTo>
                <a:lnTo>
                  <a:pt x="135722" y="2634210"/>
                </a:lnTo>
                <a:lnTo>
                  <a:pt x="149976" y="2677727"/>
                </a:lnTo>
                <a:lnTo>
                  <a:pt x="164899" y="2720937"/>
                </a:lnTo>
                <a:lnTo>
                  <a:pt x="180484" y="2763833"/>
                </a:lnTo>
                <a:lnTo>
                  <a:pt x="196725" y="2806410"/>
                </a:lnTo>
                <a:lnTo>
                  <a:pt x="213615" y="2848662"/>
                </a:lnTo>
                <a:lnTo>
                  <a:pt x="231150" y="2890582"/>
                </a:lnTo>
                <a:lnTo>
                  <a:pt x="249322" y="2932164"/>
                </a:lnTo>
                <a:lnTo>
                  <a:pt x="268126" y="2973403"/>
                </a:lnTo>
                <a:lnTo>
                  <a:pt x="287555" y="3014291"/>
                </a:lnTo>
                <a:lnTo>
                  <a:pt x="307604" y="3054823"/>
                </a:lnTo>
                <a:lnTo>
                  <a:pt x="328266" y="3094993"/>
                </a:lnTo>
                <a:lnTo>
                  <a:pt x="349535" y="3134795"/>
                </a:lnTo>
                <a:lnTo>
                  <a:pt x="371404" y="3174222"/>
                </a:lnTo>
                <a:lnTo>
                  <a:pt x="393869" y="3213269"/>
                </a:lnTo>
                <a:lnTo>
                  <a:pt x="416922" y="3251929"/>
                </a:lnTo>
                <a:lnTo>
                  <a:pt x="440558" y="3290196"/>
                </a:lnTo>
                <a:lnTo>
                  <a:pt x="464770" y="3328064"/>
                </a:lnTo>
                <a:lnTo>
                  <a:pt x="489553" y="3365527"/>
                </a:lnTo>
                <a:lnTo>
                  <a:pt x="514900" y="3402579"/>
                </a:lnTo>
                <a:lnTo>
                  <a:pt x="540805" y="3439213"/>
                </a:lnTo>
                <a:lnTo>
                  <a:pt x="567262" y="3475425"/>
                </a:lnTo>
                <a:lnTo>
                  <a:pt x="594264" y="3511206"/>
                </a:lnTo>
                <a:lnTo>
                  <a:pt x="621807" y="3546552"/>
                </a:lnTo>
                <a:lnTo>
                  <a:pt x="649883" y="3581456"/>
                </a:lnTo>
                <a:lnTo>
                  <a:pt x="678487" y="3615912"/>
                </a:lnTo>
                <a:lnTo>
                  <a:pt x="707612" y="3649914"/>
                </a:lnTo>
                <a:lnTo>
                  <a:pt x="737252" y="3683456"/>
                </a:lnTo>
                <a:lnTo>
                  <a:pt x="767401" y="3716532"/>
                </a:lnTo>
                <a:lnTo>
                  <a:pt x="798054" y="3749135"/>
                </a:lnTo>
                <a:lnTo>
                  <a:pt x="829203" y="3781260"/>
                </a:lnTo>
                <a:lnTo>
                  <a:pt x="860843" y="3812900"/>
                </a:lnTo>
                <a:lnTo>
                  <a:pt x="892968" y="3844049"/>
                </a:lnTo>
                <a:lnTo>
                  <a:pt x="925571" y="3874702"/>
                </a:lnTo>
                <a:lnTo>
                  <a:pt x="958647" y="3904851"/>
                </a:lnTo>
                <a:lnTo>
                  <a:pt x="992189" y="3934491"/>
                </a:lnTo>
                <a:lnTo>
                  <a:pt x="1026191" y="3963616"/>
                </a:lnTo>
                <a:lnTo>
                  <a:pt x="1060647" y="3992220"/>
                </a:lnTo>
                <a:lnTo>
                  <a:pt x="1095551" y="4020296"/>
                </a:lnTo>
                <a:lnTo>
                  <a:pt x="1130897" y="4047839"/>
                </a:lnTo>
                <a:lnTo>
                  <a:pt x="1166678" y="4074841"/>
                </a:lnTo>
                <a:lnTo>
                  <a:pt x="1202890" y="4101298"/>
                </a:lnTo>
                <a:lnTo>
                  <a:pt x="1239524" y="4127203"/>
                </a:lnTo>
                <a:lnTo>
                  <a:pt x="1276576" y="4152550"/>
                </a:lnTo>
                <a:lnTo>
                  <a:pt x="1314039" y="4177333"/>
                </a:lnTo>
                <a:lnTo>
                  <a:pt x="1351907" y="4201545"/>
                </a:lnTo>
                <a:lnTo>
                  <a:pt x="1390174" y="4225181"/>
                </a:lnTo>
                <a:lnTo>
                  <a:pt x="1428834" y="4248234"/>
                </a:lnTo>
                <a:lnTo>
                  <a:pt x="1467881" y="4270699"/>
                </a:lnTo>
                <a:lnTo>
                  <a:pt x="1507308" y="4292568"/>
                </a:lnTo>
                <a:lnTo>
                  <a:pt x="1547110" y="4313837"/>
                </a:lnTo>
                <a:lnTo>
                  <a:pt x="1587280" y="4334499"/>
                </a:lnTo>
                <a:lnTo>
                  <a:pt x="1627812" y="4354548"/>
                </a:lnTo>
                <a:lnTo>
                  <a:pt x="1668700" y="4373977"/>
                </a:lnTo>
                <a:lnTo>
                  <a:pt x="1709939" y="4392781"/>
                </a:lnTo>
                <a:lnTo>
                  <a:pt x="1751521" y="4410953"/>
                </a:lnTo>
                <a:lnTo>
                  <a:pt x="1793441" y="4428488"/>
                </a:lnTo>
                <a:lnTo>
                  <a:pt x="1835693" y="4445378"/>
                </a:lnTo>
                <a:lnTo>
                  <a:pt x="1878270" y="4461619"/>
                </a:lnTo>
                <a:lnTo>
                  <a:pt x="1921166" y="4477204"/>
                </a:lnTo>
                <a:lnTo>
                  <a:pt x="1964376" y="4492127"/>
                </a:lnTo>
                <a:lnTo>
                  <a:pt x="2007893" y="4506381"/>
                </a:lnTo>
                <a:lnTo>
                  <a:pt x="2051711" y="4519961"/>
                </a:lnTo>
                <a:lnTo>
                  <a:pt x="2095824" y="4532861"/>
                </a:lnTo>
                <a:lnTo>
                  <a:pt x="2140226" y="4545074"/>
                </a:lnTo>
                <a:lnTo>
                  <a:pt x="2184910" y="4556594"/>
                </a:lnTo>
                <a:lnTo>
                  <a:pt x="2229871" y="4567415"/>
                </a:lnTo>
                <a:lnTo>
                  <a:pt x="2275102" y="4577532"/>
                </a:lnTo>
                <a:lnTo>
                  <a:pt x="2320598" y="4586937"/>
                </a:lnTo>
                <a:lnTo>
                  <a:pt x="2366351" y="4595625"/>
                </a:lnTo>
                <a:lnTo>
                  <a:pt x="2412357" y="4603589"/>
                </a:lnTo>
                <a:lnTo>
                  <a:pt x="2458609" y="4610824"/>
                </a:lnTo>
                <a:lnTo>
                  <a:pt x="2505100" y="4617324"/>
                </a:lnTo>
                <a:lnTo>
                  <a:pt x="2551826" y="4623082"/>
                </a:lnTo>
                <a:lnTo>
                  <a:pt x="2598778" y="4628091"/>
                </a:lnTo>
                <a:lnTo>
                  <a:pt x="2645953" y="4632347"/>
                </a:lnTo>
                <a:lnTo>
                  <a:pt x="2693342" y="4635843"/>
                </a:lnTo>
                <a:lnTo>
                  <a:pt x="2740941" y="4638573"/>
                </a:lnTo>
                <a:lnTo>
                  <a:pt x="2788743" y="4640530"/>
                </a:lnTo>
                <a:lnTo>
                  <a:pt x="2836742" y="4641709"/>
                </a:lnTo>
                <a:lnTo>
                  <a:pt x="2884932" y="4642104"/>
                </a:lnTo>
                <a:lnTo>
                  <a:pt x="2933121" y="4641709"/>
                </a:lnTo>
                <a:lnTo>
                  <a:pt x="2981120" y="4640530"/>
                </a:lnTo>
                <a:lnTo>
                  <a:pt x="3028922" y="4638573"/>
                </a:lnTo>
                <a:lnTo>
                  <a:pt x="3076521" y="4635843"/>
                </a:lnTo>
                <a:lnTo>
                  <a:pt x="3123910" y="4632347"/>
                </a:lnTo>
                <a:lnTo>
                  <a:pt x="3171085" y="4628091"/>
                </a:lnTo>
                <a:lnTo>
                  <a:pt x="3218037" y="4623082"/>
                </a:lnTo>
                <a:lnTo>
                  <a:pt x="3264763" y="4617324"/>
                </a:lnTo>
                <a:lnTo>
                  <a:pt x="3311254" y="4610824"/>
                </a:lnTo>
                <a:lnTo>
                  <a:pt x="3357506" y="4603589"/>
                </a:lnTo>
                <a:lnTo>
                  <a:pt x="3403512" y="4595625"/>
                </a:lnTo>
                <a:lnTo>
                  <a:pt x="3449265" y="4586937"/>
                </a:lnTo>
                <a:lnTo>
                  <a:pt x="3494761" y="4577532"/>
                </a:lnTo>
                <a:lnTo>
                  <a:pt x="3539992" y="4567415"/>
                </a:lnTo>
                <a:lnTo>
                  <a:pt x="3584953" y="4556594"/>
                </a:lnTo>
                <a:lnTo>
                  <a:pt x="3629637" y="4545074"/>
                </a:lnTo>
                <a:lnTo>
                  <a:pt x="3674039" y="4532861"/>
                </a:lnTo>
                <a:lnTo>
                  <a:pt x="3718152" y="4519961"/>
                </a:lnTo>
                <a:lnTo>
                  <a:pt x="3761970" y="4506381"/>
                </a:lnTo>
                <a:lnTo>
                  <a:pt x="3805487" y="4492127"/>
                </a:lnTo>
                <a:lnTo>
                  <a:pt x="3848697" y="4477204"/>
                </a:lnTo>
                <a:lnTo>
                  <a:pt x="3891593" y="4461619"/>
                </a:lnTo>
                <a:lnTo>
                  <a:pt x="3934170" y="4445378"/>
                </a:lnTo>
                <a:lnTo>
                  <a:pt x="3976422" y="4428488"/>
                </a:lnTo>
                <a:lnTo>
                  <a:pt x="4018342" y="4410953"/>
                </a:lnTo>
                <a:lnTo>
                  <a:pt x="4059924" y="4392781"/>
                </a:lnTo>
                <a:lnTo>
                  <a:pt x="4101163" y="4373977"/>
                </a:lnTo>
                <a:lnTo>
                  <a:pt x="4142051" y="4354548"/>
                </a:lnTo>
                <a:lnTo>
                  <a:pt x="4182583" y="4334499"/>
                </a:lnTo>
                <a:lnTo>
                  <a:pt x="4222753" y="4313837"/>
                </a:lnTo>
                <a:lnTo>
                  <a:pt x="4262555" y="4292568"/>
                </a:lnTo>
                <a:lnTo>
                  <a:pt x="4301982" y="4270699"/>
                </a:lnTo>
                <a:lnTo>
                  <a:pt x="4341029" y="4248234"/>
                </a:lnTo>
                <a:lnTo>
                  <a:pt x="4379689" y="4225181"/>
                </a:lnTo>
                <a:lnTo>
                  <a:pt x="4417956" y="4201545"/>
                </a:lnTo>
                <a:lnTo>
                  <a:pt x="4455824" y="4177333"/>
                </a:lnTo>
                <a:lnTo>
                  <a:pt x="4493287" y="4152550"/>
                </a:lnTo>
                <a:lnTo>
                  <a:pt x="4530339" y="4127203"/>
                </a:lnTo>
                <a:lnTo>
                  <a:pt x="4566973" y="4101298"/>
                </a:lnTo>
                <a:lnTo>
                  <a:pt x="4575048" y="4095399"/>
                </a:lnTo>
                <a:lnTo>
                  <a:pt x="457504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106911" y="566927"/>
            <a:ext cx="6053455" cy="9153525"/>
            <a:chOff x="11106911" y="566927"/>
            <a:chExt cx="6053455" cy="9153525"/>
          </a:xfrm>
        </p:grpSpPr>
        <p:sp>
          <p:nvSpPr>
            <p:cNvPr id="4" name="object 4"/>
            <p:cNvSpPr/>
            <p:nvPr/>
          </p:nvSpPr>
          <p:spPr>
            <a:xfrm>
              <a:off x="11106911" y="566927"/>
              <a:ext cx="2395855" cy="9153525"/>
            </a:xfrm>
            <a:custGeom>
              <a:avLst/>
              <a:gdLst/>
              <a:ahLst/>
              <a:cxnLst/>
              <a:rect l="l" t="t" r="r" b="b"/>
              <a:pathLst>
                <a:path w="2395855" h="9153525">
                  <a:moveTo>
                    <a:pt x="2395727" y="0"/>
                  </a:moveTo>
                  <a:lnTo>
                    <a:pt x="0" y="0"/>
                  </a:lnTo>
                  <a:lnTo>
                    <a:pt x="0" y="9153144"/>
                  </a:lnTo>
                  <a:lnTo>
                    <a:pt x="2395727" y="9153144"/>
                  </a:lnTo>
                  <a:lnTo>
                    <a:pt x="2395727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01271" y="3843527"/>
              <a:ext cx="5458967" cy="4605528"/>
            </a:xfrm>
            <a:prstGeom prst="rect">
              <a:avLst/>
            </a:prstGeom>
          </p:spPr>
        </p:pic>
      </p:grpSp>
      <p:sp>
        <p:nvSpPr>
          <p:cNvPr id="6" name="object 6"/>
          <p:cNvSpPr/>
          <p:nvPr/>
        </p:nvSpPr>
        <p:spPr>
          <a:xfrm>
            <a:off x="618744" y="8171688"/>
            <a:ext cx="1637030" cy="1633855"/>
          </a:xfrm>
          <a:custGeom>
            <a:avLst/>
            <a:gdLst/>
            <a:ahLst/>
            <a:cxnLst/>
            <a:rect l="l" t="t" r="r" b="b"/>
            <a:pathLst>
              <a:path w="1637030" h="1633854">
                <a:moveTo>
                  <a:pt x="0" y="0"/>
                </a:moveTo>
                <a:lnTo>
                  <a:pt x="0" y="1633727"/>
                </a:lnTo>
                <a:lnTo>
                  <a:pt x="1636776" y="1633727"/>
                </a:lnTo>
                <a:lnTo>
                  <a:pt x="0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8744" y="563880"/>
            <a:ext cx="1633855" cy="1637030"/>
          </a:xfrm>
          <a:custGeom>
            <a:avLst/>
            <a:gdLst/>
            <a:ahLst/>
            <a:cxnLst/>
            <a:rect l="l" t="t" r="r" b="b"/>
            <a:pathLst>
              <a:path w="1633855" h="1637030">
                <a:moveTo>
                  <a:pt x="1633728" y="0"/>
                </a:moveTo>
                <a:lnTo>
                  <a:pt x="0" y="0"/>
                </a:lnTo>
                <a:lnTo>
                  <a:pt x="0" y="1636776"/>
                </a:lnTo>
                <a:lnTo>
                  <a:pt x="163372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12035" y="922781"/>
            <a:ext cx="7550784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45" dirty="0">
                <a:solidFill>
                  <a:srgbClr val="2B499D"/>
                </a:solidFill>
              </a:rPr>
              <a:t>СЫНЫП</a:t>
            </a:r>
            <a:r>
              <a:rPr sz="4200" spc="340" dirty="0">
                <a:solidFill>
                  <a:srgbClr val="2B499D"/>
                </a:solidFill>
              </a:rPr>
              <a:t> </a:t>
            </a:r>
            <a:r>
              <a:rPr sz="4200" spc="165" dirty="0">
                <a:solidFill>
                  <a:srgbClr val="2B499D"/>
                </a:solidFill>
              </a:rPr>
              <a:t>КОМПЛЕКТІСІ</a:t>
            </a:r>
            <a:r>
              <a:rPr sz="4200" b="0" spc="165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4200" b="0" spc="-254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4200" b="0" spc="-295" dirty="0">
                <a:solidFill>
                  <a:srgbClr val="9D2D2B"/>
                </a:solidFill>
                <a:latin typeface="Arial Black"/>
                <a:cs typeface="Arial Black"/>
              </a:rPr>
              <a:t>164</a:t>
            </a:r>
            <a:endParaRPr sz="420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41577" y="2119122"/>
            <a:ext cx="9014460" cy="5672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05"/>
              </a:spcBef>
            </a:pP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ТОҚСАН</a:t>
            </a:r>
            <a:r>
              <a:rPr sz="2800" b="1" spc="15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10" dirty="0">
                <a:solidFill>
                  <a:srgbClr val="2B499D"/>
                </a:solidFill>
                <a:latin typeface="Cambria"/>
                <a:cs typeface="Cambria"/>
              </a:rPr>
              <a:t>БАСЫНДАҒЫ</a:t>
            </a:r>
            <a:r>
              <a:rPr sz="2800" b="1" spc="160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9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3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-10" dirty="0">
                <a:solidFill>
                  <a:srgbClr val="9D2D2B"/>
                </a:solidFill>
                <a:latin typeface="Arial Black"/>
                <a:cs typeface="Arial Black"/>
              </a:rPr>
              <a:t>4067/1978</a:t>
            </a:r>
            <a:endParaRPr sz="2800" dirty="0">
              <a:latin typeface="Arial Black"/>
              <a:cs typeface="Arial Black"/>
            </a:endParaRPr>
          </a:p>
          <a:p>
            <a:pPr marL="204470">
              <a:lnSpc>
                <a:spcPct val="100000"/>
              </a:lnSpc>
              <a:spcBef>
                <a:spcPts val="2605"/>
              </a:spcBef>
            </a:pPr>
            <a:r>
              <a:rPr sz="2800" b="1" spc="114" dirty="0">
                <a:solidFill>
                  <a:srgbClr val="2B499D"/>
                </a:solidFill>
                <a:latin typeface="Cambria"/>
                <a:cs typeface="Cambria"/>
              </a:rPr>
              <a:t>КЕЛГЕН</a:t>
            </a:r>
            <a:r>
              <a:rPr sz="2800" b="1" spc="14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6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1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55" dirty="0">
                <a:solidFill>
                  <a:srgbClr val="9D2D2B"/>
                </a:solidFill>
                <a:latin typeface="Arial Black"/>
                <a:cs typeface="Arial Black"/>
              </a:rPr>
              <a:t>7/5</a:t>
            </a:r>
            <a:endParaRPr sz="2800" dirty="0">
              <a:latin typeface="Arial Black"/>
              <a:cs typeface="Arial Black"/>
            </a:endParaRPr>
          </a:p>
          <a:p>
            <a:pPr marL="138430">
              <a:lnSpc>
                <a:spcPct val="100000"/>
              </a:lnSpc>
              <a:spcBef>
                <a:spcPts val="1930"/>
              </a:spcBef>
            </a:pPr>
            <a:r>
              <a:rPr sz="2800" b="1" spc="114" dirty="0">
                <a:solidFill>
                  <a:srgbClr val="2B499D"/>
                </a:solidFill>
                <a:latin typeface="Cambria"/>
                <a:cs typeface="Cambria"/>
              </a:rPr>
              <a:t>КЕТКЕН</a:t>
            </a:r>
            <a:r>
              <a:rPr sz="2800" b="1" spc="14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90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3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105" dirty="0">
                <a:solidFill>
                  <a:srgbClr val="9D2D2B"/>
                </a:solidFill>
                <a:latin typeface="Arial Black"/>
                <a:cs typeface="Arial Black"/>
              </a:rPr>
              <a:t>5/2</a:t>
            </a:r>
            <a:endParaRPr sz="2800" dirty="0">
              <a:latin typeface="Arial Black"/>
              <a:cs typeface="Arial Black"/>
            </a:endParaRPr>
          </a:p>
          <a:p>
            <a:pPr marL="56515">
              <a:lnSpc>
                <a:spcPct val="100000"/>
              </a:lnSpc>
              <a:spcBef>
                <a:spcPts val="1640"/>
              </a:spcBef>
            </a:pP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1-</a:t>
            </a:r>
            <a:r>
              <a:rPr sz="2800" spc="70" dirty="0">
                <a:solidFill>
                  <a:srgbClr val="2B499D"/>
                </a:solidFill>
                <a:latin typeface="Arial Black"/>
                <a:cs typeface="Arial Black"/>
              </a:rPr>
              <a:t>4</a:t>
            </a:r>
            <a:r>
              <a:rPr sz="2800" spc="-12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b="1" spc="70" dirty="0">
                <a:solidFill>
                  <a:srgbClr val="2B499D"/>
                </a:solidFill>
                <a:latin typeface="Cambria"/>
                <a:cs typeface="Cambria"/>
              </a:rPr>
              <a:t>СЫНЫПТАРДАҒЫ</a:t>
            </a:r>
            <a:r>
              <a:rPr sz="2800" b="1" spc="229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0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40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3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-10" dirty="0">
                <a:solidFill>
                  <a:srgbClr val="9D2D2B"/>
                </a:solidFill>
                <a:latin typeface="Arial Black"/>
                <a:cs typeface="Arial Black"/>
              </a:rPr>
              <a:t>1634/771</a:t>
            </a:r>
            <a:endParaRPr sz="280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2800" spc="470" dirty="0">
                <a:solidFill>
                  <a:srgbClr val="2B499D"/>
                </a:solidFill>
                <a:latin typeface="Arial Black"/>
                <a:cs typeface="Arial Black"/>
              </a:rPr>
              <a:t>5-</a:t>
            </a:r>
            <a:r>
              <a:rPr sz="2800" spc="-175" dirty="0">
                <a:solidFill>
                  <a:srgbClr val="2B499D"/>
                </a:solidFill>
                <a:latin typeface="Arial Black"/>
                <a:cs typeface="Arial Black"/>
              </a:rPr>
              <a:t>9</a:t>
            </a:r>
            <a:r>
              <a:rPr sz="2800" spc="-14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b="1" spc="70" dirty="0">
                <a:solidFill>
                  <a:srgbClr val="2B499D"/>
                </a:solidFill>
                <a:latin typeface="Cambria"/>
                <a:cs typeface="Cambria"/>
              </a:rPr>
              <a:t>СЫНЫПТАРДАҒЫ</a:t>
            </a:r>
            <a:r>
              <a:rPr sz="2800" b="1" spc="170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7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0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-10" dirty="0">
                <a:solidFill>
                  <a:srgbClr val="9D2D2B"/>
                </a:solidFill>
                <a:latin typeface="Arial Black"/>
                <a:cs typeface="Arial Black"/>
              </a:rPr>
              <a:t>1963/962</a:t>
            </a:r>
            <a:endParaRPr sz="2800" dirty="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1635"/>
              </a:spcBef>
            </a:pP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10-</a:t>
            </a:r>
            <a:r>
              <a:rPr sz="2800" spc="-715" dirty="0">
                <a:solidFill>
                  <a:srgbClr val="2B499D"/>
                </a:solidFill>
                <a:latin typeface="Arial Black"/>
                <a:cs typeface="Arial Black"/>
              </a:rPr>
              <a:t>11</a:t>
            </a:r>
            <a:r>
              <a:rPr sz="2800" spc="-130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b="1" spc="70" dirty="0">
                <a:solidFill>
                  <a:srgbClr val="2B499D"/>
                </a:solidFill>
                <a:latin typeface="Cambria"/>
                <a:cs typeface="Cambria"/>
              </a:rPr>
              <a:t>СЫНЫПТАРДАҒЫ</a:t>
            </a:r>
            <a:r>
              <a:rPr sz="2800" b="1" spc="190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105" dirty="0">
                <a:solidFill>
                  <a:srgbClr val="2B499D"/>
                </a:solidFill>
                <a:latin typeface="Cambria"/>
                <a:cs typeface="Cambria"/>
              </a:rPr>
              <a:t>ОҚУШЫ</a:t>
            </a:r>
            <a:r>
              <a:rPr sz="2800" b="1" spc="165" dirty="0">
                <a:solidFill>
                  <a:srgbClr val="2B499D"/>
                </a:solidFill>
                <a:latin typeface="Cambria"/>
                <a:cs typeface="Cambria"/>
              </a:rPr>
              <a:t> </a:t>
            </a:r>
            <a:r>
              <a:rPr sz="2800" b="1" spc="90" dirty="0">
                <a:solidFill>
                  <a:srgbClr val="2B499D"/>
                </a:solidFill>
                <a:latin typeface="Cambria"/>
                <a:cs typeface="Cambria"/>
              </a:rPr>
              <a:t>САНЫ</a:t>
            </a:r>
            <a:r>
              <a:rPr sz="2800" spc="90" dirty="0">
                <a:solidFill>
                  <a:srgbClr val="2B499D"/>
                </a:solidFill>
                <a:latin typeface="Arial Black"/>
                <a:cs typeface="Arial Black"/>
              </a:rPr>
              <a:t>:</a:t>
            </a:r>
            <a:r>
              <a:rPr sz="2800" spc="-125" dirty="0">
                <a:solidFill>
                  <a:srgbClr val="2B499D"/>
                </a:solidFill>
                <a:latin typeface="Arial Black"/>
                <a:cs typeface="Arial Black"/>
              </a:rPr>
              <a:t> </a:t>
            </a:r>
            <a:r>
              <a:rPr sz="2800" spc="-10" dirty="0">
                <a:solidFill>
                  <a:srgbClr val="9D2D2B"/>
                </a:solidFill>
                <a:latin typeface="Arial Black"/>
                <a:cs typeface="Arial Black"/>
              </a:rPr>
              <a:t>472/247</a:t>
            </a:r>
            <a:endParaRPr sz="28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00"/>
              </a:spcBef>
            </a:pPr>
            <a:endParaRPr sz="2800" dirty="0">
              <a:latin typeface="Arial Black"/>
              <a:cs typeface="Arial Black"/>
            </a:endParaRPr>
          </a:p>
          <a:p>
            <a:pPr marL="2456180" marR="1245870" indent="-1600835">
              <a:lnSpc>
                <a:spcPct val="116700"/>
              </a:lnSpc>
            </a:pPr>
            <a:r>
              <a:rPr sz="3000" b="1" spc="285" dirty="0">
                <a:solidFill>
                  <a:srgbClr val="9D2D2B"/>
                </a:solidFill>
                <a:latin typeface="Tahoma"/>
                <a:cs typeface="Tahoma"/>
              </a:rPr>
              <a:t>ТОҚСАН</a:t>
            </a:r>
            <a:r>
              <a:rPr sz="3000" b="1" spc="390" dirty="0">
                <a:solidFill>
                  <a:srgbClr val="9D2D2B"/>
                </a:solidFill>
                <a:latin typeface="Tahoma"/>
                <a:cs typeface="Tahoma"/>
              </a:rPr>
              <a:t> </a:t>
            </a:r>
            <a:r>
              <a:rPr sz="3000" b="1" spc="300" dirty="0">
                <a:solidFill>
                  <a:srgbClr val="9D2D2B"/>
                </a:solidFill>
                <a:latin typeface="Tahoma"/>
                <a:cs typeface="Tahoma"/>
              </a:rPr>
              <a:t>СОҢЫНДАҒЫ</a:t>
            </a:r>
            <a:r>
              <a:rPr sz="3000" b="1" spc="345" dirty="0">
                <a:solidFill>
                  <a:srgbClr val="9D2D2B"/>
                </a:solidFill>
                <a:latin typeface="Tahoma"/>
                <a:cs typeface="Tahoma"/>
              </a:rPr>
              <a:t> </a:t>
            </a:r>
            <a:r>
              <a:rPr sz="3000" b="1" spc="240" dirty="0">
                <a:solidFill>
                  <a:srgbClr val="9D2D2B"/>
                </a:solidFill>
                <a:latin typeface="Tahoma"/>
                <a:cs typeface="Tahoma"/>
              </a:rPr>
              <a:t>ОҚУШЫ </a:t>
            </a:r>
            <a:r>
              <a:rPr sz="3000" b="1" spc="165" dirty="0">
                <a:solidFill>
                  <a:srgbClr val="9D2D2B"/>
                </a:solidFill>
                <a:latin typeface="Tahoma"/>
                <a:cs typeface="Tahoma"/>
              </a:rPr>
              <a:t>САНЫ:</a:t>
            </a:r>
            <a:r>
              <a:rPr sz="3000" b="1" spc="-500" dirty="0">
                <a:solidFill>
                  <a:srgbClr val="9D2D2B"/>
                </a:solidFill>
                <a:latin typeface="Tahoma"/>
                <a:cs typeface="Tahoma"/>
              </a:rPr>
              <a:t> </a:t>
            </a:r>
            <a:r>
              <a:rPr sz="3000" b="1" dirty="0">
                <a:solidFill>
                  <a:srgbClr val="B80904"/>
                </a:solidFill>
                <a:latin typeface="Tahoma"/>
                <a:cs typeface="Tahoma"/>
              </a:rPr>
              <a:t>4069</a:t>
            </a:r>
            <a:r>
              <a:rPr sz="3000" b="1" spc="-545" dirty="0">
                <a:solidFill>
                  <a:srgbClr val="B80904"/>
                </a:solidFill>
                <a:latin typeface="Tahoma"/>
                <a:cs typeface="Tahoma"/>
              </a:rPr>
              <a:t> </a:t>
            </a:r>
            <a:r>
              <a:rPr sz="3000" b="1" spc="-335" dirty="0">
                <a:solidFill>
                  <a:srgbClr val="B80904"/>
                </a:solidFill>
                <a:latin typeface="Tahoma"/>
                <a:cs typeface="Tahoma"/>
              </a:rPr>
              <a:t>/</a:t>
            </a:r>
            <a:r>
              <a:rPr sz="3000" b="1" spc="-555" dirty="0">
                <a:solidFill>
                  <a:srgbClr val="B80904"/>
                </a:solidFill>
                <a:latin typeface="Tahoma"/>
                <a:cs typeface="Tahoma"/>
              </a:rPr>
              <a:t> </a:t>
            </a:r>
            <a:r>
              <a:rPr sz="3000" b="1" spc="-20" dirty="0" smtClean="0">
                <a:solidFill>
                  <a:srgbClr val="B80904"/>
                </a:solidFill>
                <a:latin typeface="Tahoma"/>
                <a:cs typeface="Tahoma"/>
              </a:rPr>
              <a:t>19</a:t>
            </a:r>
            <a:r>
              <a:rPr lang="kk-KZ" sz="3000" b="1" spc="-20" dirty="0" smtClean="0">
                <a:solidFill>
                  <a:srgbClr val="B80904"/>
                </a:solidFill>
                <a:latin typeface="Tahoma"/>
                <a:cs typeface="Tahoma"/>
              </a:rPr>
              <a:t>63</a:t>
            </a:r>
            <a:endParaRPr sz="3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586728"/>
              </p:ext>
            </p:extLst>
          </p:nvPr>
        </p:nvGraphicFramePr>
        <p:xfrm>
          <a:off x="547979" y="5242559"/>
          <a:ext cx="17484089" cy="3510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0625"/>
                <a:gridCol w="2903220"/>
                <a:gridCol w="3191510"/>
                <a:gridCol w="2962909"/>
                <a:gridCol w="5965825"/>
              </a:tblGrid>
              <a:tr h="50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1353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16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СЫНЫБЫ</a:t>
                      </a:r>
                      <a:endParaRPr sz="3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1</a:t>
                      </a:r>
                      <a:r>
                        <a:rPr sz="3000" spc="40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18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БАРЛЫҒЫ</a:t>
                      </a:r>
                      <a:endParaRPr sz="3000" dirty="0">
                        <a:latin typeface="Tahoma"/>
                        <a:cs typeface="Tahoma"/>
                      </a:endParaRPr>
                    </a:p>
                    <a:p>
                      <a:pPr marL="44005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3000" spc="305" dirty="0" smtClean="0">
                          <a:latin typeface="Tahoma"/>
                          <a:cs typeface="Tahoma"/>
                        </a:rPr>
                        <a:t>39</a:t>
                      </a:r>
                      <a:r>
                        <a:rPr sz="3000" spc="-64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0" dirty="0">
                          <a:latin typeface="Tahoma"/>
                          <a:cs typeface="Tahoma"/>
                        </a:rPr>
                        <a:t>/194</a:t>
                      </a:r>
                      <a:endParaRPr sz="3000" dirty="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-1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ҮЗДІГІ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3000" b="1" spc="7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ЕКПІНДІСІ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2235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3000" b="1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IV</a:t>
                      </a:r>
                      <a:r>
                        <a:rPr sz="3000" b="1" spc="38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spc="28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ТОҚСАН</a:t>
                      </a:r>
                      <a:r>
                        <a:rPr sz="3000" b="1" spc="33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БІЛІМ</a:t>
                      </a:r>
                      <a:r>
                        <a:rPr sz="3000" b="1" spc="34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spc="21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САПАСЫ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2235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2</a:t>
                      </a:r>
                      <a:r>
                        <a:rPr sz="3000" spc="4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398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0" dirty="0">
                          <a:latin typeface="Tahoma"/>
                          <a:cs typeface="Tahoma"/>
                        </a:rPr>
                        <a:t>/185</a:t>
                      </a:r>
                      <a:endParaRPr sz="3000" dirty="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159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/77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148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/65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77</a:t>
                      </a:r>
                      <a:r>
                        <a:rPr sz="3000" spc="-6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-580" dirty="0">
                          <a:latin typeface="Tahoma"/>
                          <a:cs typeface="Tahoma"/>
                        </a:rPr>
                        <a:t>%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3</a:t>
                      </a:r>
                      <a:r>
                        <a:rPr sz="3000" spc="40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433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0" dirty="0">
                          <a:latin typeface="Tahoma"/>
                          <a:cs typeface="Tahoma"/>
                        </a:rPr>
                        <a:t>/196</a:t>
                      </a:r>
                      <a:endParaRPr sz="3000" dirty="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161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/83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162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/75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75</a:t>
                      </a:r>
                      <a:r>
                        <a:rPr sz="3000" spc="-6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-580" dirty="0">
                          <a:latin typeface="Tahoma"/>
                          <a:cs typeface="Tahoma"/>
                        </a:rPr>
                        <a:t>%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11963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4</a:t>
                      </a:r>
                      <a:r>
                        <a:rPr sz="3000" spc="4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406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0" dirty="0">
                          <a:latin typeface="Tahoma"/>
                          <a:cs typeface="Tahoma"/>
                        </a:rPr>
                        <a:t>/196</a:t>
                      </a:r>
                      <a:endParaRPr sz="3000" dirty="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176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0" dirty="0">
                          <a:latin typeface="Tahoma"/>
                          <a:cs typeface="Tahoma"/>
                        </a:rPr>
                        <a:t>/102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130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/59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75</a:t>
                      </a:r>
                      <a:r>
                        <a:rPr sz="3000" spc="-6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-580" dirty="0">
                          <a:latin typeface="Tahoma"/>
                          <a:cs typeface="Tahoma"/>
                        </a:rPr>
                        <a:t>%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62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0" y="0"/>
            <a:ext cx="18288000" cy="5145405"/>
            <a:chOff x="0" y="0"/>
            <a:chExt cx="18288000" cy="514540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8288000" cy="4401820"/>
            </a:xfrm>
            <a:custGeom>
              <a:avLst/>
              <a:gdLst/>
              <a:ahLst/>
              <a:cxnLst/>
              <a:rect l="l" t="t" r="r" b="b"/>
              <a:pathLst>
                <a:path w="18288000" h="4401820">
                  <a:moveTo>
                    <a:pt x="18288000" y="0"/>
                  </a:moveTo>
                  <a:lnTo>
                    <a:pt x="0" y="0"/>
                  </a:lnTo>
                  <a:lnTo>
                    <a:pt x="0" y="4401312"/>
                  </a:lnTo>
                  <a:lnTo>
                    <a:pt x="18288000" y="4401312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9000" y="853439"/>
              <a:ext cx="6211823" cy="429158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3661" y="1066876"/>
            <a:ext cx="7514590" cy="238188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 marR="5080" algn="ctr">
              <a:lnSpc>
                <a:spcPts val="5910"/>
              </a:lnSpc>
              <a:spcBef>
                <a:spcPts val="990"/>
              </a:spcBef>
            </a:pPr>
            <a:r>
              <a:rPr sz="5600" b="0" spc="195" dirty="0">
                <a:latin typeface="Arial Black"/>
                <a:cs typeface="Arial Black"/>
              </a:rPr>
              <a:t>1-</a:t>
            </a:r>
            <a:r>
              <a:rPr sz="5600" b="0" spc="185" dirty="0">
                <a:latin typeface="Arial Black"/>
                <a:cs typeface="Arial Black"/>
              </a:rPr>
              <a:t>4</a:t>
            </a:r>
            <a:r>
              <a:rPr sz="5600" b="0" spc="-350" dirty="0">
                <a:latin typeface="Arial Black"/>
                <a:cs typeface="Arial Black"/>
              </a:rPr>
              <a:t> </a:t>
            </a:r>
            <a:r>
              <a:rPr sz="5600" spc="265" dirty="0"/>
              <a:t>СЫ</a:t>
            </a:r>
            <a:r>
              <a:rPr sz="5600" spc="270" dirty="0"/>
              <a:t>Н</a:t>
            </a:r>
            <a:r>
              <a:rPr sz="5600" spc="265" dirty="0"/>
              <a:t>Ы</a:t>
            </a:r>
            <a:r>
              <a:rPr sz="5600" spc="254" dirty="0"/>
              <a:t>П</a:t>
            </a:r>
            <a:r>
              <a:rPr sz="5600" spc="-340" dirty="0"/>
              <a:t>Т</a:t>
            </a:r>
            <a:r>
              <a:rPr sz="5600" spc="280" dirty="0"/>
              <a:t>А</a:t>
            </a:r>
            <a:r>
              <a:rPr sz="5600" spc="-290" dirty="0"/>
              <a:t>Р</a:t>
            </a:r>
            <a:r>
              <a:rPr sz="5600" spc="265" dirty="0"/>
              <a:t>ДЫ</a:t>
            </a:r>
            <a:r>
              <a:rPr sz="5600" spc="-10" dirty="0"/>
              <a:t>Ң</a:t>
            </a:r>
            <a:r>
              <a:rPr sz="5600" spc="135" dirty="0"/>
              <a:t> </a:t>
            </a:r>
            <a:r>
              <a:rPr sz="5600" spc="225" dirty="0"/>
              <a:t>БІЛІМ</a:t>
            </a:r>
            <a:r>
              <a:rPr sz="5600" spc="260" dirty="0"/>
              <a:t> </a:t>
            </a:r>
            <a:r>
              <a:rPr sz="5600" spc="225" dirty="0"/>
              <a:t>САПАСЫНЫҢ </a:t>
            </a:r>
            <a:r>
              <a:rPr sz="5600" spc="240" dirty="0"/>
              <a:t>КӨРСЕТКІШІ</a:t>
            </a:r>
            <a:endParaRPr sz="5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5080" algn="ctr">
              <a:lnSpc>
                <a:spcPct val="88800"/>
              </a:lnSpc>
              <a:spcBef>
                <a:spcPts val="520"/>
              </a:spcBef>
            </a:pPr>
            <a:r>
              <a:rPr b="0" spc="-345" dirty="0">
                <a:latin typeface="Arial Black"/>
                <a:cs typeface="Arial Black"/>
              </a:rPr>
              <a:t>2</a:t>
            </a:r>
            <a:r>
              <a:rPr b="0" spc="-12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0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95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27960" y="2667063"/>
            <a:ext cx="14732254" cy="6490462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2887472" y="9276384"/>
            <a:ext cx="58483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"А"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23513" y="9276384"/>
            <a:ext cx="59880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"Ә"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83938" y="9276384"/>
            <a:ext cx="57277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"Б"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26202" y="9276384"/>
            <a:ext cx="57467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"В"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89675" y="9276384"/>
            <a:ext cx="54165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"Г"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104126" y="9276384"/>
            <a:ext cx="60261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"Д"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973694" y="9276384"/>
            <a:ext cx="55435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"Е"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773159" y="9276384"/>
            <a:ext cx="64262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"Ж"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664065" y="9276384"/>
            <a:ext cx="55435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"З"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87914" y="9276384"/>
            <a:ext cx="59690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"И"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342369" y="9276384"/>
            <a:ext cx="57531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"К"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2181458" y="9276384"/>
            <a:ext cx="59118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"Л"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993116" y="9276384"/>
            <a:ext cx="65468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"М"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871829" y="9276384"/>
            <a:ext cx="58928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"Н"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710917" y="9276384"/>
            <a:ext cx="60325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"О"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561944" y="9276384"/>
            <a:ext cx="59182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"П"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419321" y="9276384"/>
            <a:ext cx="56642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Calibri"/>
                <a:cs typeface="Calibri"/>
              </a:rPr>
              <a:t>2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"Р"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42589" y="3213937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87902" y="2593975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96%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33086" y="389630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478271" y="358673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23457" y="3896309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68642" y="3834765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13954" y="4393184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859139" y="3772357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704323" y="4145026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549255" y="4206697"/>
            <a:ext cx="64516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394440" y="4145026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239625" y="3338576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3084810" y="4330649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930121" y="352450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775307" y="4330649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620491" y="395884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465677" y="389630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5875" marR="5080" algn="ctr">
              <a:lnSpc>
                <a:spcPct val="88800"/>
              </a:lnSpc>
              <a:spcBef>
                <a:spcPts val="520"/>
              </a:spcBef>
            </a:pPr>
            <a:r>
              <a:rPr b="0" spc="-200" dirty="0">
                <a:latin typeface="Arial Black"/>
                <a:cs typeface="Arial Black"/>
              </a:rPr>
              <a:t>3</a:t>
            </a:r>
            <a:r>
              <a:rPr b="0" spc="-125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5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95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3" name="object 13"/>
          <p:cNvGrpSpPr/>
          <p:nvPr/>
        </p:nvGrpSpPr>
        <p:grpSpPr>
          <a:xfrm>
            <a:off x="2482595" y="3925823"/>
            <a:ext cx="14578965" cy="4520565"/>
            <a:chOff x="2482595" y="3925823"/>
            <a:chExt cx="14578965" cy="4520565"/>
          </a:xfrm>
        </p:grpSpPr>
        <p:sp>
          <p:nvSpPr>
            <p:cNvPr id="14" name="object 14"/>
            <p:cNvSpPr/>
            <p:nvPr/>
          </p:nvSpPr>
          <p:spPr>
            <a:xfrm>
              <a:off x="2724912" y="3925823"/>
              <a:ext cx="14094460" cy="4514215"/>
            </a:xfrm>
            <a:custGeom>
              <a:avLst/>
              <a:gdLst/>
              <a:ahLst/>
              <a:cxnLst/>
              <a:rect l="l" t="t" r="r" b="b"/>
              <a:pathLst>
                <a:path w="14094460" h="4514215">
                  <a:moveTo>
                    <a:pt x="323088" y="374904"/>
                  </a:moveTo>
                  <a:lnTo>
                    <a:pt x="0" y="374904"/>
                  </a:lnTo>
                  <a:lnTo>
                    <a:pt x="0" y="4514088"/>
                  </a:lnTo>
                  <a:lnTo>
                    <a:pt x="323088" y="4514088"/>
                  </a:lnTo>
                  <a:lnTo>
                    <a:pt x="323088" y="374904"/>
                  </a:lnTo>
                  <a:close/>
                </a:path>
                <a:path w="14094460" h="4514215">
                  <a:moveTo>
                    <a:pt x="1133856" y="0"/>
                  </a:moveTo>
                  <a:lnTo>
                    <a:pt x="810768" y="0"/>
                  </a:lnTo>
                  <a:lnTo>
                    <a:pt x="810768" y="4514088"/>
                  </a:lnTo>
                  <a:lnTo>
                    <a:pt x="1133856" y="4514088"/>
                  </a:lnTo>
                  <a:lnTo>
                    <a:pt x="1133856" y="0"/>
                  </a:lnTo>
                  <a:close/>
                </a:path>
                <a:path w="14094460" h="4514215">
                  <a:moveTo>
                    <a:pt x="1944624" y="798576"/>
                  </a:moveTo>
                  <a:lnTo>
                    <a:pt x="1618488" y="798576"/>
                  </a:lnTo>
                  <a:lnTo>
                    <a:pt x="1618488" y="4514088"/>
                  </a:lnTo>
                  <a:lnTo>
                    <a:pt x="1944624" y="4514088"/>
                  </a:lnTo>
                  <a:lnTo>
                    <a:pt x="1944624" y="798576"/>
                  </a:lnTo>
                  <a:close/>
                </a:path>
                <a:path w="14094460" h="4514215">
                  <a:moveTo>
                    <a:pt x="2752344" y="1033272"/>
                  </a:moveTo>
                  <a:lnTo>
                    <a:pt x="2429256" y="1033272"/>
                  </a:lnTo>
                  <a:lnTo>
                    <a:pt x="2429256" y="4514088"/>
                  </a:lnTo>
                  <a:lnTo>
                    <a:pt x="2752344" y="4514088"/>
                  </a:lnTo>
                  <a:lnTo>
                    <a:pt x="2752344" y="1033272"/>
                  </a:lnTo>
                  <a:close/>
                </a:path>
                <a:path w="14094460" h="4514215">
                  <a:moveTo>
                    <a:pt x="3563112" y="609600"/>
                  </a:moveTo>
                  <a:lnTo>
                    <a:pt x="3240024" y="609600"/>
                  </a:lnTo>
                  <a:lnTo>
                    <a:pt x="3240024" y="4514088"/>
                  </a:lnTo>
                  <a:lnTo>
                    <a:pt x="3563112" y="4514088"/>
                  </a:lnTo>
                  <a:lnTo>
                    <a:pt x="3563112" y="609600"/>
                  </a:lnTo>
                  <a:close/>
                </a:path>
                <a:path w="14094460" h="4514215">
                  <a:moveTo>
                    <a:pt x="4373880" y="798576"/>
                  </a:moveTo>
                  <a:lnTo>
                    <a:pt x="4050792" y="798576"/>
                  </a:lnTo>
                  <a:lnTo>
                    <a:pt x="4050792" y="4514088"/>
                  </a:lnTo>
                  <a:lnTo>
                    <a:pt x="4373880" y="4514088"/>
                  </a:lnTo>
                  <a:lnTo>
                    <a:pt x="4373880" y="798576"/>
                  </a:lnTo>
                  <a:close/>
                </a:path>
                <a:path w="14094460" h="4514215">
                  <a:moveTo>
                    <a:pt x="5184648" y="1316736"/>
                  </a:moveTo>
                  <a:lnTo>
                    <a:pt x="4858512" y="1316736"/>
                  </a:lnTo>
                  <a:lnTo>
                    <a:pt x="4858512" y="4514088"/>
                  </a:lnTo>
                  <a:lnTo>
                    <a:pt x="5184648" y="4514088"/>
                  </a:lnTo>
                  <a:lnTo>
                    <a:pt x="5184648" y="1316736"/>
                  </a:lnTo>
                  <a:close/>
                </a:path>
                <a:path w="14094460" h="4514215">
                  <a:moveTo>
                    <a:pt x="5992368" y="1173480"/>
                  </a:moveTo>
                  <a:lnTo>
                    <a:pt x="5669280" y="1173480"/>
                  </a:lnTo>
                  <a:lnTo>
                    <a:pt x="5669280" y="4514088"/>
                  </a:lnTo>
                  <a:lnTo>
                    <a:pt x="5992368" y="4514088"/>
                  </a:lnTo>
                  <a:lnTo>
                    <a:pt x="5992368" y="1173480"/>
                  </a:lnTo>
                  <a:close/>
                </a:path>
                <a:path w="14094460" h="4514215">
                  <a:moveTo>
                    <a:pt x="6803136" y="469392"/>
                  </a:moveTo>
                  <a:lnTo>
                    <a:pt x="6480048" y="469392"/>
                  </a:lnTo>
                  <a:lnTo>
                    <a:pt x="6480048" y="4514088"/>
                  </a:lnTo>
                  <a:lnTo>
                    <a:pt x="6803136" y="4514088"/>
                  </a:lnTo>
                  <a:lnTo>
                    <a:pt x="6803136" y="469392"/>
                  </a:lnTo>
                  <a:close/>
                </a:path>
                <a:path w="14094460" h="4514215">
                  <a:moveTo>
                    <a:pt x="7613904" y="798576"/>
                  </a:moveTo>
                  <a:lnTo>
                    <a:pt x="7290816" y="798576"/>
                  </a:lnTo>
                  <a:lnTo>
                    <a:pt x="7290816" y="4514088"/>
                  </a:lnTo>
                  <a:lnTo>
                    <a:pt x="7613904" y="4514088"/>
                  </a:lnTo>
                  <a:lnTo>
                    <a:pt x="7613904" y="798576"/>
                  </a:lnTo>
                  <a:close/>
                </a:path>
                <a:path w="14094460" h="4514215">
                  <a:moveTo>
                    <a:pt x="8424672" y="1316736"/>
                  </a:moveTo>
                  <a:lnTo>
                    <a:pt x="8098536" y="1316736"/>
                  </a:lnTo>
                  <a:lnTo>
                    <a:pt x="8098536" y="4514088"/>
                  </a:lnTo>
                  <a:lnTo>
                    <a:pt x="8424672" y="4514088"/>
                  </a:lnTo>
                  <a:lnTo>
                    <a:pt x="8424672" y="1316736"/>
                  </a:lnTo>
                  <a:close/>
                </a:path>
                <a:path w="14094460" h="4514215">
                  <a:moveTo>
                    <a:pt x="9232392" y="1222248"/>
                  </a:moveTo>
                  <a:lnTo>
                    <a:pt x="8909304" y="1222248"/>
                  </a:lnTo>
                  <a:lnTo>
                    <a:pt x="8909304" y="4514088"/>
                  </a:lnTo>
                  <a:lnTo>
                    <a:pt x="9232392" y="4514088"/>
                  </a:lnTo>
                  <a:lnTo>
                    <a:pt x="9232392" y="1222248"/>
                  </a:lnTo>
                  <a:close/>
                </a:path>
                <a:path w="14094460" h="4514215">
                  <a:moveTo>
                    <a:pt x="10043160" y="1222248"/>
                  </a:moveTo>
                  <a:lnTo>
                    <a:pt x="9720072" y="1222248"/>
                  </a:lnTo>
                  <a:lnTo>
                    <a:pt x="9720072" y="4514088"/>
                  </a:lnTo>
                  <a:lnTo>
                    <a:pt x="10043160" y="4514088"/>
                  </a:lnTo>
                  <a:lnTo>
                    <a:pt x="10043160" y="1222248"/>
                  </a:lnTo>
                  <a:close/>
                </a:path>
                <a:path w="14094460" h="4514215">
                  <a:moveTo>
                    <a:pt x="10853928" y="1127760"/>
                  </a:moveTo>
                  <a:lnTo>
                    <a:pt x="10530840" y="1127760"/>
                  </a:lnTo>
                  <a:lnTo>
                    <a:pt x="10530840" y="4514088"/>
                  </a:lnTo>
                  <a:lnTo>
                    <a:pt x="10853928" y="4514088"/>
                  </a:lnTo>
                  <a:lnTo>
                    <a:pt x="10853928" y="1127760"/>
                  </a:lnTo>
                  <a:close/>
                </a:path>
                <a:path w="14094460" h="4514215">
                  <a:moveTo>
                    <a:pt x="11664696" y="1316736"/>
                  </a:moveTo>
                  <a:lnTo>
                    <a:pt x="11338560" y="1316736"/>
                  </a:lnTo>
                  <a:lnTo>
                    <a:pt x="11338560" y="4514088"/>
                  </a:lnTo>
                  <a:lnTo>
                    <a:pt x="11664696" y="4514088"/>
                  </a:lnTo>
                  <a:lnTo>
                    <a:pt x="11664696" y="1316736"/>
                  </a:lnTo>
                  <a:close/>
                </a:path>
                <a:path w="14094460" h="4514215">
                  <a:moveTo>
                    <a:pt x="12472416" y="1222248"/>
                  </a:moveTo>
                  <a:lnTo>
                    <a:pt x="12149328" y="1222248"/>
                  </a:lnTo>
                  <a:lnTo>
                    <a:pt x="12149328" y="4514088"/>
                  </a:lnTo>
                  <a:lnTo>
                    <a:pt x="12472416" y="4514088"/>
                  </a:lnTo>
                  <a:lnTo>
                    <a:pt x="12472416" y="1222248"/>
                  </a:lnTo>
                  <a:close/>
                </a:path>
                <a:path w="14094460" h="4514215">
                  <a:moveTo>
                    <a:pt x="13283184" y="1362456"/>
                  </a:moveTo>
                  <a:lnTo>
                    <a:pt x="12960096" y="1362456"/>
                  </a:lnTo>
                  <a:lnTo>
                    <a:pt x="12960096" y="4514088"/>
                  </a:lnTo>
                  <a:lnTo>
                    <a:pt x="13283184" y="4514088"/>
                  </a:lnTo>
                  <a:lnTo>
                    <a:pt x="13283184" y="1362456"/>
                  </a:lnTo>
                  <a:close/>
                </a:path>
                <a:path w="14094460" h="4514215">
                  <a:moveTo>
                    <a:pt x="14093952" y="1082040"/>
                  </a:moveTo>
                  <a:lnTo>
                    <a:pt x="13767816" y="1082040"/>
                  </a:lnTo>
                  <a:lnTo>
                    <a:pt x="13767816" y="4514088"/>
                  </a:lnTo>
                  <a:lnTo>
                    <a:pt x="14093952" y="4514088"/>
                  </a:lnTo>
                  <a:lnTo>
                    <a:pt x="14093952" y="108204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82595" y="8441435"/>
              <a:ext cx="14578965" cy="0"/>
            </a:xfrm>
            <a:custGeom>
              <a:avLst/>
              <a:gdLst/>
              <a:ahLst/>
              <a:cxnLst/>
              <a:rect l="l" t="t" r="r" b="b"/>
              <a:pathLst>
                <a:path w="14578965">
                  <a:moveTo>
                    <a:pt x="0" y="0"/>
                  </a:moveTo>
                  <a:lnTo>
                    <a:pt x="14578584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563495" y="3779342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39925" y="2655189"/>
            <a:ext cx="2578100" cy="1202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0" dirty="0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30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spcBef>
                <a:spcPts val="2295"/>
              </a:spcBef>
            </a:pPr>
            <a:r>
              <a:rPr sz="2800" b="1" spc="-25" dirty="0">
                <a:latin typeface="Calibri"/>
                <a:cs typeface="Calibri"/>
              </a:rPr>
              <a:t>96%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58107" y="4203319"/>
            <a:ext cx="15049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847725" algn="l"/>
              </a:tabLst>
            </a:pPr>
            <a:r>
              <a:rPr sz="2800" b="1" spc="-25" dirty="0">
                <a:latin typeface="Calibri"/>
                <a:cs typeface="Calibri"/>
              </a:rPr>
              <a:t>79%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4200" b="1" spc="-37" baseline="-36706" dirty="0">
                <a:latin typeface="Calibri"/>
                <a:cs typeface="Calibri"/>
              </a:rPr>
              <a:t>74%</a:t>
            </a:r>
            <a:endParaRPr sz="4200" baseline="-36706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03772" y="4014673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13906" y="420331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398766" y="4579747"/>
            <a:ext cx="15049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847725" algn="l"/>
              </a:tabLst>
            </a:pPr>
            <a:r>
              <a:rPr sz="4200" b="1" spc="-37" baseline="-21825" dirty="0">
                <a:latin typeface="Calibri"/>
                <a:cs typeface="Calibri"/>
              </a:rPr>
              <a:t>68%</a:t>
            </a:r>
            <a:r>
              <a:rPr sz="4200" b="1" baseline="-21825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044431" y="387375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854310" y="4203319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639043" y="4626305"/>
            <a:ext cx="231648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47725" algn="l"/>
                <a:tab pos="1657985" algn="l"/>
              </a:tabLst>
            </a:pPr>
            <a:r>
              <a:rPr sz="4200" b="1" spc="-37" baseline="-14880" dirty="0">
                <a:latin typeface="Calibri"/>
                <a:cs typeface="Calibri"/>
              </a:rPr>
              <a:t>68%</a:t>
            </a:r>
            <a:r>
              <a:rPr sz="4200" b="1" baseline="-14880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70%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094969" y="4532757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879703" y="4626305"/>
            <a:ext cx="231584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47725" algn="l"/>
                <a:tab pos="1657985" algn="l"/>
              </a:tabLst>
            </a:pPr>
            <a:r>
              <a:rPr sz="4200" b="1" spc="-37" baseline="-14880" dirty="0">
                <a:latin typeface="Calibri"/>
                <a:cs typeface="Calibri"/>
              </a:rPr>
              <a:t>68%</a:t>
            </a:r>
            <a:r>
              <a:rPr sz="4200" b="1" baseline="-14880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70%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4200" b="1" spc="-37" baseline="-21825" dirty="0">
                <a:latin typeface="Calibri"/>
                <a:cs typeface="Calibri"/>
              </a:rPr>
              <a:t>67%</a:t>
            </a:r>
            <a:endParaRPr sz="4200" baseline="-21825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335247" y="4485513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36317" y="8608262"/>
            <a:ext cx="144608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8935" algn="l"/>
                <a:tab pos="2449195" algn="l"/>
                <a:tab pos="3280410" algn="l"/>
                <a:tab pos="4053840" algn="l"/>
                <a:tab pos="4891405" algn="l"/>
                <a:tab pos="7297420" algn="l"/>
                <a:tab pos="8119745" algn="l"/>
                <a:tab pos="8920480" algn="l"/>
                <a:tab pos="12986385" algn="l"/>
                <a:tab pos="13796644" algn="l"/>
              </a:tabLst>
            </a:pP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"А"</a:t>
            </a:r>
            <a:r>
              <a:rPr sz="2400" b="1" spc="4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"Ә"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"Б"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"В"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"Г"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"Д"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"Е"</a:t>
            </a:r>
            <a:r>
              <a:rPr sz="2400" b="1" spc="3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"Ж"</a:t>
            </a:r>
            <a:r>
              <a:rPr sz="2400" b="1" spc="3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"З"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"И"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"К"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"Л"</a:t>
            </a:r>
            <a:r>
              <a:rPr sz="2400" b="1" spc="1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"М"</a:t>
            </a:r>
            <a:r>
              <a:rPr sz="2400" b="1" spc="1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"Н"</a:t>
            </a:r>
            <a:r>
              <a:rPr sz="2400" b="1" spc="3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"О"</a:t>
            </a:r>
            <a:r>
              <a:rPr sz="2400" b="1" spc="4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"П"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"Р"</a:t>
            </a:r>
            <a:r>
              <a:rPr sz="2400" b="1" dirty="0">
                <a:latin typeface="Calibri"/>
                <a:cs typeface="Calibri"/>
              </a:rPr>
              <a:t>	3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"С"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7696" y="0"/>
            <a:ext cx="451484" cy="10287000"/>
          </a:xfrm>
          <a:custGeom>
            <a:avLst/>
            <a:gdLst/>
            <a:ahLst/>
            <a:cxnLst/>
            <a:rect l="l" t="t" r="r" b="b"/>
            <a:pathLst>
              <a:path w="451485" h="10287000">
                <a:moveTo>
                  <a:pt x="451103" y="0"/>
                </a:moveTo>
                <a:lnTo>
                  <a:pt x="0" y="0"/>
                </a:lnTo>
                <a:lnTo>
                  <a:pt x="0" y="10287000"/>
                </a:lnTo>
                <a:lnTo>
                  <a:pt x="451103" y="10287000"/>
                </a:lnTo>
                <a:lnTo>
                  <a:pt x="451103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0" y="252983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065" marR="5080" algn="ctr">
              <a:lnSpc>
                <a:spcPct val="88800"/>
              </a:lnSpc>
              <a:spcBef>
                <a:spcPts val="520"/>
              </a:spcBef>
            </a:pPr>
            <a:r>
              <a:rPr b="0" spc="60" dirty="0">
                <a:latin typeface="Arial Black"/>
                <a:cs typeface="Arial Black"/>
              </a:rPr>
              <a:t>4</a:t>
            </a:r>
            <a:r>
              <a:rPr b="0" spc="-12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85" dirty="0"/>
              <a:t> </a:t>
            </a:r>
            <a:r>
              <a:rPr spc="114" dirty="0"/>
              <a:t>бойынша</a:t>
            </a:r>
            <a:r>
              <a:rPr spc="250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2500883" y="3514344"/>
            <a:ext cx="14963140" cy="5328285"/>
            <a:chOff x="2500883" y="3514344"/>
            <a:chExt cx="14963140" cy="5328285"/>
          </a:xfrm>
        </p:grpSpPr>
        <p:sp>
          <p:nvSpPr>
            <p:cNvPr id="16" name="object 16"/>
            <p:cNvSpPr/>
            <p:nvPr/>
          </p:nvSpPr>
          <p:spPr>
            <a:xfrm>
              <a:off x="2764536" y="3514343"/>
              <a:ext cx="14435455" cy="5325110"/>
            </a:xfrm>
            <a:custGeom>
              <a:avLst/>
              <a:gdLst/>
              <a:ahLst/>
              <a:cxnLst/>
              <a:rect l="l" t="t" r="r" b="b"/>
              <a:pathLst>
                <a:path w="14435455" h="5325109">
                  <a:moveTo>
                    <a:pt x="353568" y="984504"/>
                  </a:moveTo>
                  <a:lnTo>
                    <a:pt x="0" y="984504"/>
                  </a:lnTo>
                  <a:lnTo>
                    <a:pt x="0" y="5324856"/>
                  </a:lnTo>
                  <a:lnTo>
                    <a:pt x="353568" y="5324856"/>
                  </a:lnTo>
                  <a:lnTo>
                    <a:pt x="353568" y="984504"/>
                  </a:lnTo>
                  <a:close/>
                </a:path>
                <a:path w="14435455" h="5325109">
                  <a:moveTo>
                    <a:pt x="1234440" y="1271016"/>
                  </a:moveTo>
                  <a:lnTo>
                    <a:pt x="880872" y="1271016"/>
                  </a:lnTo>
                  <a:lnTo>
                    <a:pt x="880872" y="5324856"/>
                  </a:lnTo>
                  <a:lnTo>
                    <a:pt x="1234440" y="5324856"/>
                  </a:lnTo>
                  <a:lnTo>
                    <a:pt x="1234440" y="1271016"/>
                  </a:lnTo>
                  <a:close/>
                </a:path>
                <a:path w="14435455" h="5325109">
                  <a:moveTo>
                    <a:pt x="2112264" y="463296"/>
                  </a:moveTo>
                  <a:lnTo>
                    <a:pt x="1761744" y="463296"/>
                  </a:lnTo>
                  <a:lnTo>
                    <a:pt x="1761744" y="5324856"/>
                  </a:lnTo>
                  <a:lnTo>
                    <a:pt x="2112264" y="5324856"/>
                  </a:lnTo>
                  <a:lnTo>
                    <a:pt x="2112264" y="463296"/>
                  </a:lnTo>
                  <a:close/>
                </a:path>
                <a:path w="14435455" h="5325109">
                  <a:moveTo>
                    <a:pt x="2993136" y="0"/>
                  </a:moveTo>
                  <a:lnTo>
                    <a:pt x="2642616" y="0"/>
                  </a:lnTo>
                  <a:lnTo>
                    <a:pt x="2642616" y="5324856"/>
                  </a:lnTo>
                  <a:lnTo>
                    <a:pt x="2993136" y="5324856"/>
                  </a:lnTo>
                  <a:lnTo>
                    <a:pt x="2993136" y="0"/>
                  </a:lnTo>
                  <a:close/>
                </a:path>
                <a:path w="14435455" h="5325109">
                  <a:moveTo>
                    <a:pt x="3874008" y="1271016"/>
                  </a:moveTo>
                  <a:lnTo>
                    <a:pt x="3520440" y="1271016"/>
                  </a:lnTo>
                  <a:lnTo>
                    <a:pt x="3520440" y="5324856"/>
                  </a:lnTo>
                  <a:lnTo>
                    <a:pt x="3874008" y="5324856"/>
                  </a:lnTo>
                  <a:lnTo>
                    <a:pt x="3874008" y="1271016"/>
                  </a:lnTo>
                  <a:close/>
                </a:path>
                <a:path w="14435455" h="5325109">
                  <a:moveTo>
                    <a:pt x="4754880" y="1100328"/>
                  </a:moveTo>
                  <a:lnTo>
                    <a:pt x="4401312" y="1100328"/>
                  </a:lnTo>
                  <a:lnTo>
                    <a:pt x="4401312" y="5324856"/>
                  </a:lnTo>
                  <a:lnTo>
                    <a:pt x="4754880" y="5324856"/>
                  </a:lnTo>
                  <a:lnTo>
                    <a:pt x="4754880" y="1100328"/>
                  </a:lnTo>
                  <a:close/>
                </a:path>
                <a:path w="14435455" h="5325109">
                  <a:moveTo>
                    <a:pt x="5632704" y="868680"/>
                  </a:moveTo>
                  <a:lnTo>
                    <a:pt x="5282184" y="868680"/>
                  </a:lnTo>
                  <a:lnTo>
                    <a:pt x="5282184" y="5324856"/>
                  </a:lnTo>
                  <a:lnTo>
                    <a:pt x="5632704" y="5324856"/>
                  </a:lnTo>
                  <a:lnTo>
                    <a:pt x="5632704" y="868680"/>
                  </a:lnTo>
                  <a:close/>
                </a:path>
                <a:path w="14435455" h="5325109">
                  <a:moveTo>
                    <a:pt x="6513576" y="1444752"/>
                  </a:moveTo>
                  <a:lnTo>
                    <a:pt x="6163056" y="1444752"/>
                  </a:lnTo>
                  <a:lnTo>
                    <a:pt x="6163056" y="5324856"/>
                  </a:lnTo>
                  <a:lnTo>
                    <a:pt x="6513576" y="5324856"/>
                  </a:lnTo>
                  <a:lnTo>
                    <a:pt x="6513576" y="1444752"/>
                  </a:lnTo>
                  <a:close/>
                </a:path>
                <a:path w="14435455" h="5325109">
                  <a:moveTo>
                    <a:pt x="7394448" y="810768"/>
                  </a:moveTo>
                  <a:lnTo>
                    <a:pt x="7040880" y="810768"/>
                  </a:lnTo>
                  <a:lnTo>
                    <a:pt x="7040880" y="5324856"/>
                  </a:lnTo>
                  <a:lnTo>
                    <a:pt x="7394448" y="5324856"/>
                  </a:lnTo>
                  <a:lnTo>
                    <a:pt x="7394448" y="810768"/>
                  </a:lnTo>
                  <a:close/>
                </a:path>
                <a:path w="14435455" h="5325109">
                  <a:moveTo>
                    <a:pt x="8272272" y="463296"/>
                  </a:moveTo>
                  <a:lnTo>
                    <a:pt x="7921752" y="463296"/>
                  </a:lnTo>
                  <a:lnTo>
                    <a:pt x="7921752" y="5324856"/>
                  </a:lnTo>
                  <a:lnTo>
                    <a:pt x="8272272" y="5324856"/>
                  </a:lnTo>
                  <a:lnTo>
                    <a:pt x="8272272" y="463296"/>
                  </a:lnTo>
                  <a:close/>
                </a:path>
                <a:path w="14435455" h="5325109">
                  <a:moveTo>
                    <a:pt x="9153144" y="1792224"/>
                  </a:moveTo>
                  <a:lnTo>
                    <a:pt x="8802624" y="1792224"/>
                  </a:lnTo>
                  <a:lnTo>
                    <a:pt x="8802624" y="5324856"/>
                  </a:lnTo>
                  <a:lnTo>
                    <a:pt x="9153144" y="5324856"/>
                  </a:lnTo>
                  <a:lnTo>
                    <a:pt x="9153144" y="1792224"/>
                  </a:lnTo>
                  <a:close/>
                </a:path>
                <a:path w="14435455" h="5325109">
                  <a:moveTo>
                    <a:pt x="10034016" y="1271016"/>
                  </a:moveTo>
                  <a:lnTo>
                    <a:pt x="9680448" y="1271016"/>
                  </a:lnTo>
                  <a:lnTo>
                    <a:pt x="9680448" y="5324856"/>
                  </a:lnTo>
                  <a:lnTo>
                    <a:pt x="10034016" y="5324856"/>
                  </a:lnTo>
                  <a:lnTo>
                    <a:pt x="10034016" y="1271016"/>
                  </a:lnTo>
                  <a:close/>
                </a:path>
                <a:path w="14435455" h="5325109">
                  <a:moveTo>
                    <a:pt x="10914888" y="1158240"/>
                  </a:moveTo>
                  <a:lnTo>
                    <a:pt x="10561320" y="1158240"/>
                  </a:lnTo>
                  <a:lnTo>
                    <a:pt x="10561320" y="5324856"/>
                  </a:lnTo>
                  <a:lnTo>
                    <a:pt x="10914888" y="5324856"/>
                  </a:lnTo>
                  <a:lnTo>
                    <a:pt x="10914888" y="1158240"/>
                  </a:lnTo>
                  <a:close/>
                </a:path>
                <a:path w="14435455" h="5325109">
                  <a:moveTo>
                    <a:pt x="11792712" y="1158240"/>
                  </a:moveTo>
                  <a:lnTo>
                    <a:pt x="11442192" y="1158240"/>
                  </a:lnTo>
                  <a:lnTo>
                    <a:pt x="11442192" y="5324856"/>
                  </a:lnTo>
                  <a:lnTo>
                    <a:pt x="11792712" y="5324856"/>
                  </a:lnTo>
                  <a:lnTo>
                    <a:pt x="11792712" y="1158240"/>
                  </a:lnTo>
                  <a:close/>
                </a:path>
                <a:path w="14435455" h="5325109">
                  <a:moveTo>
                    <a:pt x="12673584" y="1271016"/>
                  </a:moveTo>
                  <a:lnTo>
                    <a:pt x="12323064" y="1271016"/>
                  </a:lnTo>
                  <a:lnTo>
                    <a:pt x="12323064" y="5324856"/>
                  </a:lnTo>
                  <a:lnTo>
                    <a:pt x="12673584" y="5324856"/>
                  </a:lnTo>
                  <a:lnTo>
                    <a:pt x="12673584" y="1271016"/>
                  </a:lnTo>
                  <a:close/>
                </a:path>
                <a:path w="14435455" h="5325109">
                  <a:moveTo>
                    <a:pt x="13554456" y="637032"/>
                  </a:moveTo>
                  <a:lnTo>
                    <a:pt x="13200888" y="637032"/>
                  </a:lnTo>
                  <a:lnTo>
                    <a:pt x="13200888" y="5324856"/>
                  </a:lnTo>
                  <a:lnTo>
                    <a:pt x="13554456" y="5324856"/>
                  </a:lnTo>
                  <a:lnTo>
                    <a:pt x="13554456" y="637032"/>
                  </a:lnTo>
                  <a:close/>
                </a:path>
                <a:path w="14435455" h="5325109">
                  <a:moveTo>
                    <a:pt x="14435328" y="984504"/>
                  </a:moveTo>
                  <a:lnTo>
                    <a:pt x="14081760" y="984504"/>
                  </a:lnTo>
                  <a:lnTo>
                    <a:pt x="14081760" y="5324856"/>
                  </a:lnTo>
                  <a:lnTo>
                    <a:pt x="14435328" y="5324856"/>
                  </a:lnTo>
                  <a:lnTo>
                    <a:pt x="14435328" y="984504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00883" y="8837676"/>
              <a:ext cx="14963140" cy="0"/>
            </a:xfrm>
            <a:custGeom>
              <a:avLst/>
              <a:gdLst/>
              <a:ahLst/>
              <a:cxnLst/>
              <a:rect l="l" t="t" r="r" b="b"/>
              <a:pathLst>
                <a:path w="14963140">
                  <a:moveTo>
                    <a:pt x="0" y="0"/>
                  </a:moveTo>
                  <a:lnTo>
                    <a:pt x="149626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620136" y="3976497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00373" y="4266057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80738" y="345528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60975" y="2991687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92%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40958" y="4266057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21194" y="4092321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901431" y="3860673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781668" y="4439793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67%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661652" y="3802761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541889" y="345528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422126" y="4786706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302490" y="4266057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182345" y="4150233"/>
            <a:ext cx="152463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92810" algn="l"/>
              </a:tabLst>
            </a:pPr>
            <a:r>
              <a:rPr sz="2800" b="1" spc="-25" dirty="0">
                <a:latin typeface="Calibri"/>
                <a:cs typeface="Calibri"/>
              </a:rPr>
              <a:t>72%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72%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942946" y="4266057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823184" y="3629025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703166" y="3976497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90292" y="9006637"/>
            <a:ext cx="7016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"А"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64433" y="9006637"/>
            <a:ext cx="7156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"Ә"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359655" y="9006637"/>
            <a:ext cx="686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"Б"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39892" y="9006637"/>
            <a:ext cx="686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"В"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138417" y="9006637"/>
            <a:ext cx="6470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"Г"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982206" y="9006637"/>
            <a:ext cx="7207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"Д"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889493" y="9006637"/>
            <a:ext cx="6654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"Е"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718042" y="9006637"/>
            <a:ext cx="7696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"Ж"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653143" y="9006637"/>
            <a:ext cx="6623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"З"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505693" y="9006637"/>
            <a:ext cx="7143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"И"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1401170" y="9006637"/>
            <a:ext cx="687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"К"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269216" y="9006637"/>
            <a:ext cx="7073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"Л"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3146405" y="9006637"/>
            <a:ext cx="713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4"М"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4029436" y="9006637"/>
            <a:ext cx="7080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4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"Н"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4937105" y="9006637"/>
            <a:ext cx="6553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4"О"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5823437" y="9006637"/>
            <a:ext cx="6407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4"П"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719041" y="9006637"/>
            <a:ext cx="6108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4"Р"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47979" y="5242559"/>
          <a:ext cx="17661254" cy="3510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0625"/>
                <a:gridCol w="2903220"/>
                <a:gridCol w="3191510"/>
                <a:gridCol w="2962909"/>
                <a:gridCol w="6142990"/>
              </a:tblGrid>
              <a:tr h="50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019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16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СЫНЫБЫ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18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БАРЛЫҒЫ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3000" b="1" spc="-1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ҮЗДІГІ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160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3000" b="1" spc="7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ЕКПІНДІСІ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2235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3000" b="1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IV</a:t>
                      </a:r>
                      <a:r>
                        <a:rPr sz="3000" b="1" spc="38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spc="28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ТОҚСАН</a:t>
                      </a:r>
                      <a:r>
                        <a:rPr sz="3000" b="1" spc="33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БІЛІМ</a:t>
                      </a:r>
                      <a:r>
                        <a:rPr sz="3000" b="1" spc="350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3000" b="1" spc="215" dirty="0">
                          <a:solidFill>
                            <a:srgbClr val="B80904"/>
                          </a:solidFill>
                          <a:latin typeface="Tahoma"/>
                          <a:cs typeface="Tahoma"/>
                        </a:rPr>
                        <a:t>САПАСЫ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102235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5</a:t>
                      </a:r>
                      <a:r>
                        <a:rPr sz="3000" spc="40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60" dirty="0">
                          <a:latin typeface="Tahoma"/>
                          <a:cs typeface="Tahoma"/>
                        </a:rPr>
                        <a:t>414/214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117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/71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143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/83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60" dirty="0">
                          <a:latin typeface="Tahoma"/>
                          <a:cs typeface="Tahoma"/>
                        </a:rPr>
                        <a:t>63%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6</a:t>
                      </a:r>
                      <a:r>
                        <a:rPr sz="3000" spc="4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435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5" dirty="0">
                          <a:latin typeface="Tahoma"/>
                          <a:cs typeface="Tahoma"/>
                        </a:rPr>
                        <a:t>/205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138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/87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158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/73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65" dirty="0">
                          <a:latin typeface="Tahoma"/>
                          <a:cs typeface="Tahoma"/>
                        </a:rPr>
                        <a:t>68%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3000" spc="40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60" dirty="0">
                          <a:latin typeface="Tahoma"/>
                          <a:cs typeface="Tahoma"/>
                        </a:rPr>
                        <a:t>422/200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88</a:t>
                      </a:r>
                      <a:r>
                        <a:rPr sz="3000" spc="-6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/60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171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/95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60" dirty="0">
                          <a:latin typeface="Tahoma"/>
                          <a:cs typeface="Tahoma"/>
                        </a:rPr>
                        <a:t>61%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5327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8</a:t>
                      </a:r>
                      <a:r>
                        <a:rPr sz="3000" spc="4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341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25" dirty="0">
                          <a:latin typeface="Tahoma"/>
                          <a:cs typeface="Tahoma"/>
                        </a:rPr>
                        <a:t>/178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67</a:t>
                      </a:r>
                      <a:r>
                        <a:rPr sz="3000" spc="-6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/55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10" dirty="0">
                          <a:latin typeface="Tahoma"/>
                          <a:cs typeface="Tahoma"/>
                        </a:rPr>
                        <a:t>128</a:t>
                      </a:r>
                      <a:r>
                        <a:rPr sz="3000" spc="-6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/77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65" dirty="0">
                          <a:latin typeface="Tahoma"/>
                          <a:cs typeface="Tahoma"/>
                        </a:rPr>
                        <a:t>57%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662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95" dirty="0">
                          <a:latin typeface="Tahoma"/>
                          <a:cs typeface="Tahoma"/>
                        </a:rPr>
                        <a:t>9</a:t>
                      </a:r>
                      <a:r>
                        <a:rPr sz="3000" spc="40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490" dirty="0">
                          <a:latin typeface="Tahoma"/>
                          <a:cs typeface="Tahoma"/>
                        </a:rPr>
                        <a:t>СЫНЫП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R w="57150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60" dirty="0">
                          <a:latin typeface="Tahoma"/>
                          <a:cs typeface="Tahoma"/>
                        </a:rPr>
                        <a:t>351/165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57150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254" dirty="0">
                          <a:latin typeface="Tahoma"/>
                          <a:cs typeface="Tahoma"/>
                        </a:rPr>
                        <a:t>69</a:t>
                      </a:r>
                      <a:r>
                        <a:rPr sz="3000" spc="-6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/52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305" dirty="0">
                          <a:latin typeface="Tahoma"/>
                          <a:cs typeface="Tahoma"/>
                        </a:rPr>
                        <a:t>157</a:t>
                      </a:r>
                      <a:r>
                        <a:rPr sz="3000" spc="-6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3000" spc="300" dirty="0">
                          <a:latin typeface="Tahoma"/>
                          <a:cs typeface="Tahoma"/>
                        </a:rPr>
                        <a:t>/80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000" spc="60" dirty="0">
                          <a:latin typeface="Tahoma"/>
                          <a:cs typeface="Tahoma"/>
                        </a:rPr>
                        <a:t>64% </a:t>
                      </a:r>
                      <a:endParaRPr sz="3000">
                        <a:latin typeface="Tahoma"/>
                        <a:cs typeface="Tahoma"/>
                      </a:endParaRPr>
                    </a:p>
                  </a:txBody>
                  <a:tcPr marL="0" marR="0" marT="3302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  <a:tr h="62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  <a:lnR w="28575">
                      <a:solidFill>
                        <a:srgbClr val="2B499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2B499D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0" y="0"/>
            <a:ext cx="18288000" cy="4678680"/>
            <a:chOff x="0" y="0"/>
            <a:chExt cx="18288000" cy="467868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8288000" cy="4401820"/>
            </a:xfrm>
            <a:custGeom>
              <a:avLst/>
              <a:gdLst/>
              <a:ahLst/>
              <a:cxnLst/>
              <a:rect l="l" t="t" r="r" b="b"/>
              <a:pathLst>
                <a:path w="18288000" h="4401820">
                  <a:moveTo>
                    <a:pt x="18288000" y="0"/>
                  </a:moveTo>
                  <a:lnTo>
                    <a:pt x="0" y="0"/>
                  </a:lnTo>
                  <a:lnTo>
                    <a:pt x="0" y="4401312"/>
                  </a:lnTo>
                  <a:lnTo>
                    <a:pt x="18288000" y="4401312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25328" y="746759"/>
              <a:ext cx="6318503" cy="393192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58797" y="1066876"/>
            <a:ext cx="7624445" cy="238188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 marR="5080" algn="ctr">
              <a:lnSpc>
                <a:spcPts val="5910"/>
              </a:lnSpc>
              <a:spcBef>
                <a:spcPts val="990"/>
              </a:spcBef>
            </a:pPr>
            <a:r>
              <a:rPr sz="5600" b="0" spc="940" dirty="0">
                <a:latin typeface="Arial Black"/>
                <a:cs typeface="Arial Black"/>
              </a:rPr>
              <a:t>5-</a:t>
            </a:r>
            <a:r>
              <a:rPr sz="5600" b="0" spc="-415" dirty="0">
                <a:latin typeface="Arial Black"/>
                <a:cs typeface="Arial Black"/>
              </a:rPr>
              <a:t>9</a:t>
            </a:r>
            <a:r>
              <a:rPr sz="5600" b="0" spc="-340" dirty="0">
                <a:latin typeface="Arial Black"/>
                <a:cs typeface="Arial Black"/>
              </a:rPr>
              <a:t> </a:t>
            </a:r>
            <a:r>
              <a:rPr sz="5600" spc="265" dirty="0"/>
              <a:t>СЫ</a:t>
            </a:r>
            <a:r>
              <a:rPr sz="5600" spc="270" dirty="0"/>
              <a:t>Н</a:t>
            </a:r>
            <a:r>
              <a:rPr sz="5600" spc="265" dirty="0"/>
              <a:t>Ы</a:t>
            </a:r>
            <a:r>
              <a:rPr sz="5600" spc="254" dirty="0"/>
              <a:t>П</a:t>
            </a:r>
            <a:r>
              <a:rPr sz="5600" spc="-340" dirty="0"/>
              <a:t>Т</a:t>
            </a:r>
            <a:r>
              <a:rPr sz="5600" spc="280" dirty="0"/>
              <a:t>А</a:t>
            </a:r>
            <a:r>
              <a:rPr sz="5600" spc="-290" dirty="0"/>
              <a:t>Р</a:t>
            </a:r>
            <a:r>
              <a:rPr sz="5600" spc="265" dirty="0"/>
              <a:t>ДЫ</a:t>
            </a:r>
            <a:r>
              <a:rPr sz="5600" spc="-10" dirty="0"/>
              <a:t>Ң</a:t>
            </a:r>
            <a:r>
              <a:rPr sz="5600" spc="135" dirty="0"/>
              <a:t> </a:t>
            </a:r>
            <a:r>
              <a:rPr sz="5600" spc="225" dirty="0"/>
              <a:t>БІЛІМ</a:t>
            </a:r>
            <a:r>
              <a:rPr sz="5600" spc="260" dirty="0"/>
              <a:t> </a:t>
            </a:r>
            <a:r>
              <a:rPr sz="5600" spc="225" dirty="0"/>
              <a:t>САПАСЫНЫҢ </a:t>
            </a:r>
            <a:r>
              <a:rPr sz="5600" spc="240" dirty="0"/>
              <a:t>КӨРСЕТКІШІ</a:t>
            </a:r>
            <a:endParaRPr sz="5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5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065" marR="5080" algn="ctr">
              <a:lnSpc>
                <a:spcPct val="88800"/>
              </a:lnSpc>
              <a:spcBef>
                <a:spcPts val="520"/>
              </a:spcBef>
            </a:pPr>
            <a:r>
              <a:rPr b="0" dirty="0">
                <a:latin typeface="Arial Black"/>
                <a:cs typeface="Arial Black"/>
              </a:rPr>
              <a:t>5</a:t>
            </a:r>
            <a:r>
              <a:rPr b="0" spc="-150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60" dirty="0"/>
              <a:t> </a:t>
            </a:r>
            <a:r>
              <a:rPr spc="114" dirty="0"/>
              <a:t>бойынша</a:t>
            </a:r>
            <a:r>
              <a:rPr spc="254" dirty="0"/>
              <a:t> </a:t>
            </a:r>
            <a:r>
              <a:rPr spc="95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2500883" y="3901440"/>
            <a:ext cx="14048740" cy="5017135"/>
            <a:chOff x="2500883" y="3901440"/>
            <a:chExt cx="14048740" cy="5017135"/>
          </a:xfrm>
        </p:grpSpPr>
        <p:sp>
          <p:nvSpPr>
            <p:cNvPr id="15" name="object 15"/>
            <p:cNvSpPr/>
            <p:nvPr/>
          </p:nvSpPr>
          <p:spPr>
            <a:xfrm>
              <a:off x="2764536" y="3901439"/>
              <a:ext cx="13521055" cy="5013960"/>
            </a:xfrm>
            <a:custGeom>
              <a:avLst/>
              <a:gdLst/>
              <a:ahLst/>
              <a:cxnLst/>
              <a:rect l="l" t="t" r="r" b="b"/>
              <a:pathLst>
                <a:path w="13521055" h="5013959">
                  <a:moveTo>
                    <a:pt x="350520" y="697992"/>
                  </a:moveTo>
                  <a:lnTo>
                    <a:pt x="0" y="697992"/>
                  </a:lnTo>
                  <a:lnTo>
                    <a:pt x="0" y="5013960"/>
                  </a:lnTo>
                  <a:lnTo>
                    <a:pt x="350520" y="5013960"/>
                  </a:lnTo>
                  <a:lnTo>
                    <a:pt x="350520" y="697992"/>
                  </a:lnTo>
                  <a:close/>
                </a:path>
                <a:path w="13521055" h="5013959">
                  <a:moveTo>
                    <a:pt x="1228344" y="1981200"/>
                  </a:moveTo>
                  <a:lnTo>
                    <a:pt x="877824" y="1981200"/>
                  </a:lnTo>
                  <a:lnTo>
                    <a:pt x="877824" y="5013960"/>
                  </a:lnTo>
                  <a:lnTo>
                    <a:pt x="1228344" y="5013960"/>
                  </a:lnTo>
                  <a:lnTo>
                    <a:pt x="1228344" y="1981200"/>
                  </a:lnTo>
                  <a:close/>
                </a:path>
                <a:path w="13521055" h="5013959">
                  <a:moveTo>
                    <a:pt x="2106168" y="1164336"/>
                  </a:moveTo>
                  <a:lnTo>
                    <a:pt x="1755648" y="1164336"/>
                  </a:lnTo>
                  <a:lnTo>
                    <a:pt x="1755648" y="5013960"/>
                  </a:lnTo>
                  <a:lnTo>
                    <a:pt x="2106168" y="5013960"/>
                  </a:lnTo>
                  <a:lnTo>
                    <a:pt x="2106168" y="1164336"/>
                  </a:lnTo>
                  <a:close/>
                </a:path>
                <a:path w="13521055" h="5013959">
                  <a:moveTo>
                    <a:pt x="2987040" y="408432"/>
                  </a:moveTo>
                  <a:lnTo>
                    <a:pt x="2633472" y="408432"/>
                  </a:lnTo>
                  <a:lnTo>
                    <a:pt x="2633472" y="5013960"/>
                  </a:lnTo>
                  <a:lnTo>
                    <a:pt x="2987040" y="5013960"/>
                  </a:lnTo>
                  <a:lnTo>
                    <a:pt x="2987040" y="408432"/>
                  </a:lnTo>
                  <a:close/>
                </a:path>
                <a:path w="13521055" h="5013959">
                  <a:moveTo>
                    <a:pt x="3864864" y="990600"/>
                  </a:moveTo>
                  <a:lnTo>
                    <a:pt x="3511296" y="990600"/>
                  </a:lnTo>
                  <a:lnTo>
                    <a:pt x="3511296" y="5013960"/>
                  </a:lnTo>
                  <a:lnTo>
                    <a:pt x="3864864" y="5013960"/>
                  </a:lnTo>
                  <a:lnTo>
                    <a:pt x="3864864" y="990600"/>
                  </a:lnTo>
                  <a:close/>
                </a:path>
                <a:path w="13521055" h="5013959">
                  <a:moveTo>
                    <a:pt x="4742688" y="0"/>
                  </a:moveTo>
                  <a:lnTo>
                    <a:pt x="4389120" y="0"/>
                  </a:lnTo>
                  <a:lnTo>
                    <a:pt x="4389120" y="5013960"/>
                  </a:lnTo>
                  <a:lnTo>
                    <a:pt x="4742688" y="5013960"/>
                  </a:lnTo>
                  <a:lnTo>
                    <a:pt x="4742688" y="0"/>
                  </a:lnTo>
                  <a:close/>
                </a:path>
                <a:path w="13521055" h="5013959">
                  <a:moveTo>
                    <a:pt x="5620512" y="697992"/>
                  </a:moveTo>
                  <a:lnTo>
                    <a:pt x="5266944" y="697992"/>
                  </a:lnTo>
                  <a:lnTo>
                    <a:pt x="5266944" y="5013960"/>
                  </a:lnTo>
                  <a:lnTo>
                    <a:pt x="5620512" y="5013960"/>
                  </a:lnTo>
                  <a:lnTo>
                    <a:pt x="5620512" y="697992"/>
                  </a:lnTo>
                  <a:close/>
                </a:path>
                <a:path w="13521055" h="5013959">
                  <a:moveTo>
                    <a:pt x="6498336" y="1399032"/>
                  </a:moveTo>
                  <a:lnTo>
                    <a:pt x="6144768" y="1399032"/>
                  </a:lnTo>
                  <a:lnTo>
                    <a:pt x="6144768" y="5013960"/>
                  </a:lnTo>
                  <a:lnTo>
                    <a:pt x="6498336" y="5013960"/>
                  </a:lnTo>
                  <a:lnTo>
                    <a:pt x="6498336" y="1399032"/>
                  </a:lnTo>
                  <a:close/>
                </a:path>
                <a:path w="13521055" h="5013959">
                  <a:moveTo>
                    <a:pt x="7376160" y="990600"/>
                  </a:moveTo>
                  <a:lnTo>
                    <a:pt x="7022592" y="990600"/>
                  </a:lnTo>
                  <a:lnTo>
                    <a:pt x="7022592" y="5013960"/>
                  </a:lnTo>
                  <a:lnTo>
                    <a:pt x="7376160" y="5013960"/>
                  </a:lnTo>
                  <a:lnTo>
                    <a:pt x="7376160" y="990600"/>
                  </a:lnTo>
                  <a:close/>
                </a:path>
                <a:path w="13521055" h="5013959">
                  <a:moveTo>
                    <a:pt x="8253984" y="1865376"/>
                  </a:moveTo>
                  <a:lnTo>
                    <a:pt x="7900416" y="1865376"/>
                  </a:lnTo>
                  <a:lnTo>
                    <a:pt x="7900416" y="5013960"/>
                  </a:lnTo>
                  <a:lnTo>
                    <a:pt x="8253984" y="5013960"/>
                  </a:lnTo>
                  <a:lnTo>
                    <a:pt x="8253984" y="1865376"/>
                  </a:lnTo>
                  <a:close/>
                </a:path>
                <a:path w="13521055" h="5013959">
                  <a:moveTo>
                    <a:pt x="9131808" y="1222248"/>
                  </a:moveTo>
                  <a:lnTo>
                    <a:pt x="8778240" y="1222248"/>
                  </a:lnTo>
                  <a:lnTo>
                    <a:pt x="8778240" y="5013960"/>
                  </a:lnTo>
                  <a:lnTo>
                    <a:pt x="9131808" y="5013960"/>
                  </a:lnTo>
                  <a:lnTo>
                    <a:pt x="9131808" y="1222248"/>
                  </a:lnTo>
                  <a:close/>
                </a:path>
                <a:path w="13521055" h="5013959">
                  <a:moveTo>
                    <a:pt x="10009632" y="1981200"/>
                  </a:moveTo>
                  <a:lnTo>
                    <a:pt x="9656064" y="1981200"/>
                  </a:lnTo>
                  <a:lnTo>
                    <a:pt x="9656064" y="5013960"/>
                  </a:lnTo>
                  <a:lnTo>
                    <a:pt x="10009632" y="5013960"/>
                  </a:lnTo>
                  <a:lnTo>
                    <a:pt x="10009632" y="1981200"/>
                  </a:lnTo>
                  <a:close/>
                </a:path>
                <a:path w="13521055" h="5013959">
                  <a:moveTo>
                    <a:pt x="10887456" y="1630680"/>
                  </a:moveTo>
                  <a:lnTo>
                    <a:pt x="10533875" y="1630680"/>
                  </a:lnTo>
                  <a:lnTo>
                    <a:pt x="10533875" y="5013960"/>
                  </a:lnTo>
                  <a:lnTo>
                    <a:pt x="10887456" y="5013960"/>
                  </a:lnTo>
                  <a:lnTo>
                    <a:pt x="10887456" y="1630680"/>
                  </a:lnTo>
                  <a:close/>
                </a:path>
                <a:path w="13521055" h="5013959">
                  <a:moveTo>
                    <a:pt x="11765280" y="1222248"/>
                  </a:moveTo>
                  <a:lnTo>
                    <a:pt x="11414760" y="1222248"/>
                  </a:lnTo>
                  <a:lnTo>
                    <a:pt x="11414760" y="5013960"/>
                  </a:lnTo>
                  <a:lnTo>
                    <a:pt x="11765280" y="5013960"/>
                  </a:lnTo>
                  <a:lnTo>
                    <a:pt x="11765280" y="1222248"/>
                  </a:lnTo>
                  <a:close/>
                </a:path>
                <a:path w="13521055" h="5013959">
                  <a:moveTo>
                    <a:pt x="12643104" y="1222248"/>
                  </a:moveTo>
                  <a:lnTo>
                    <a:pt x="12292584" y="1222248"/>
                  </a:lnTo>
                  <a:lnTo>
                    <a:pt x="12292584" y="5013960"/>
                  </a:lnTo>
                  <a:lnTo>
                    <a:pt x="12643104" y="5013960"/>
                  </a:lnTo>
                  <a:lnTo>
                    <a:pt x="12643104" y="1222248"/>
                  </a:lnTo>
                  <a:close/>
                </a:path>
                <a:path w="13521055" h="5013959">
                  <a:moveTo>
                    <a:pt x="13520928" y="874776"/>
                  </a:moveTo>
                  <a:lnTo>
                    <a:pt x="13170408" y="874776"/>
                  </a:lnTo>
                  <a:lnTo>
                    <a:pt x="13170408" y="5013960"/>
                  </a:lnTo>
                  <a:lnTo>
                    <a:pt x="13520928" y="5013960"/>
                  </a:lnTo>
                  <a:lnTo>
                    <a:pt x="13520928" y="874776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00883" y="8913876"/>
              <a:ext cx="14048740" cy="0"/>
            </a:xfrm>
            <a:custGeom>
              <a:avLst/>
              <a:gdLst/>
              <a:ahLst/>
              <a:cxnLst/>
              <a:rect l="l" t="t" r="r" b="b"/>
              <a:pathLst>
                <a:path w="14048740">
                  <a:moveTo>
                    <a:pt x="0" y="0"/>
                  </a:moveTo>
                  <a:lnTo>
                    <a:pt x="140482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619248" y="4078681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97326" y="5361888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75150" y="4545584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53354" y="3786962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31433" y="4370578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09256" y="3379089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86%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87461" y="4078681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65540" y="4779010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643364" y="4370578"/>
            <a:ext cx="645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521442" y="5245735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54%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399646" y="4603444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277725" y="5361888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155548" y="5012182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58%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033754" y="4603444"/>
            <a:ext cx="15233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90269" algn="l"/>
              </a:tabLst>
            </a:pPr>
            <a:r>
              <a:rPr sz="2800" b="1" spc="-25" dirty="0">
                <a:latin typeface="Calibri"/>
                <a:cs typeface="Calibri"/>
              </a:rPr>
              <a:t>65%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65%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5789656" y="4253560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90292" y="9082837"/>
            <a:ext cx="7016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"А"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458971" y="9082837"/>
            <a:ext cx="7181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"Ә"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352290" y="9082837"/>
            <a:ext cx="686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"Б"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30495" y="9082837"/>
            <a:ext cx="6864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"В"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129909" y="9082837"/>
            <a:ext cx="6470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"Г"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971156" y="9082837"/>
            <a:ext cx="7207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"Д"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76793" y="9082837"/>
            <a:ext cx="66548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"Е"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703056" y="9082837"/>
            <a:ext cx="7689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"Ж"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632695" y="9082837"/>
            <a:ext cx="6623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"З"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486390" y="9082837"/>
            <a:ext cx="7143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"И"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376786" y="9082837"/>
            <a:ext cx="6870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"К"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245467" y="9082837"/>
            <a:ext cx="2463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075" algn="l"/>
                <a:tab pos="1768475" algn="l"/>
              </a:tabLst>
            </a:pPr>
            <a:r>
              <a:rPr sz="2400" b="1" dirty="0">
                <a:latin typeface="Calibri"/>
                <a:cs typeface="Calibri"/>
              </a:rPr>
              <a:t>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"Л"</a:t>
            </a:r>
            <a:r>
              <a:rPr sz="2400" b="1" dirty="0">
                <a:latin typeface="Calibri"/>
                <a:cs typeface="Calibri"/>
              </a:rPr>
              <a:t>	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"М"</a:t>
            </a:r>
            <a:r>
              <a:rPr sz="2400" b="1" dirty="0">
                <a:latin typeface="Calibri"/>
                <a:cs typeface="Calibri"/>
              </a:rPr>
              <a:t>	5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"Н"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904212" y="9082837"/>
            <a:ext cx="6559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5"О"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5791180" y="9082837"/>
            <a:ext cx="6407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5"П"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965960" cy="10287000"/>
          </a:xfrm>
          <a:custGeom>
            <a:avLst/>
            <a:gdLst/>
            <a:ahLst/>
            <a:cxnLst/>
            <a:rect l="l" t="t" r="r" b="b"/>
            <a:pathLst>
              <a:path w="1965960" h="10287000">
                <a:moveTo>
                  <a:pt x="1965960" y="2944114"/>
                </a:moveTo>
                <a:lnTo>
                  <a:pt x="1960156" y="2874556"/>
                </a:lnTo>
                <a:lnTo>
                  <a:pt x="1943608" y="2808986"/>
                </a:lnTo>
                <a:lnTo>
                  <a:pt x="1943100" y="2808097"/>
                </a:lnTo>
                <a:lnTo>
                  <a:pt x="1943100" y="2807208"/>
                </a:lnTo>
                <a:lnTo>
                  <a:pt x="1924812" y="2764358"/>
                </a:lnTo>
                <a:lnTo>
                  <a:pt x="1902561" y="2724772"/>
                </a:lnTo>
                <a:lnTo>
                  <a:pt x="1876234" y="2687904"/>
                </a:lnTo>
                <a:lnTo>
                  <a:pt x="1846135" y="2654071"/>
                </a:lnTo>
                <a:lnTo>
                  <a:pt x="1828800" y="2638348"/>
                </a:lnTo>
                <a:lnTo>
                  <a:pt x="1828800" y="0"/>
                </a:lnTo>
                <a:lnTo>
                  <a:pt x="1377696" y="0"/>
                </a:lnTo>
                <a:lnTo>
                  <a:pt x="1377696" y="2529840"/>
                </a:lnTo>
                <a:lnTo>
                  <a:pt x="0" y="2529840"/>
                </a:lnTo>
                <a:lnTo>
                  <a:pt x="0" y="3358896"/>
                </a:lnTo>
                <a:lnTo>
                  <a:pt x="1377696" y="3358896"/>
                </a:lnTo>
                <a:lnTo>
                  <a:pt x="1377696" y="10287000"/>
                </a:lnTo>
                <a:lnTo>
                  <a:pt x="1828800" y="10287000"/>
                </a:lnTo>
                <a:lnTo>
                  <a:pt x="1828800" y="3251631"/>
                </a:lnTo>
                <a:lnTo>
                  <a:pt x="1846567" y="3235515"/>
                </a:lnTo>
                <a:lnTo>
                  <a:pt x="1876539" y="3201670"/>
                </a:lnTo>
                <a:lnTo>
                  <a:pt x="1902663" y="3164675"/>
                </a:lnTo>
                <a:lnTo>
                  <a:pt x="1924646" y="3124822"/>
                </a:lnTo>
                <a:lnTo>
                  <a:pt x="1942211" y="3082417"/>
                </a:lnTo>
                <a:lnTo>
                  <a:pt x="1959457" y="3015132"/>
                </a:lnTo>
                <a:lnTo>
                  <a:pt x="1964258" y="2979788"/>
                </a:lnTo>
                <a:lnTo>
                  <a:pt x="1965960" y="2944114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1085956" y="0"/>
            <a:ext cx="7202170" cy="10287000"/>
            <a:chOff x="11085956" y="0"/>
            <a:chExt cx="7202170" cy="10287000"/>
          </a:xfrm>
        </p:grpSpPr>
        <p:sp>
          <p:nvSpPr>
            <p:cNvPr id="4" name="object 4"/>
            <p:cNvSpPr/>
            <p:nvPr/>
          </p:nvSpPr>
          <p:spPr>
            <a:xfrm>
              <a:off x="14026133" y="881633"/>
              <a:ext cx="4262120" cy="8524240"/>
            </a:xfrm>
            <a:custGeom>
              <a:avLst/>
              <a:gdLst/>
              <a:ahLst/>
              <a:cxnLst/>
              <a:rect l="l" t="t" r="r" b="b"/>
              <a:pathLst>
                <a:path w="4262119" h="8524240">
                  <a:moveTo>
                    <a:pt x="4261865" y="0"/>
                  </a:moveTo>
                  <a:lnTo>
                    <a:pt x="0" y="4261866"/>
                  </a:lnTo>
                  <a:lnTo>
                    <a:pt x="4261865" y="8523778"/>
                  </a:lnTo>
                  <a:lnTo>
                    <a:pt x="4261865" y="0"/>
                  </a:lnTo>
                  <a:close/>
                </a:path>
              </a:pathLst>
            </a:custGeom>
            <a:solidFill>
              <a:srgbClr val="527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30450" y="1385950"/>
              <a:ext cx="3757929" cy="7515225"/>
            </a:xfrm>
            <a:custGeom>
              <a:avLst/>
              <a:gdLst/>
              <a:ahLst/>
              <a:cxnLst/>
              <a:rect l="l" t="t" r="r" b="b"/>
              <a:pathLst>
                <a:path w="3757930" h="7515225">
                  <a:moveTo>
                    <a:pt x="3757548" y="0"/>
                  </a:moveTo>
                  <a:lnTo>
                    <a:pt x="0" y="3757549"/>
                  </a:lnTo>
                  <a:lnTo>
                    <a:pt x="3757548" y="7515155"/>
                  </a:lnTo>
                  <a:lnTo>
                    <a:pt x="3757548" y="7251514"/>
                  </a:lnTo>
                  <a:lnTo>
                    <a:pt x="260857" y="3754754"/>
                  </a:lnTo>
                  <a:lnTo>
                    <a:pt x="3757548" y="258064"/>
                  </a:lnTo>
                  <a:lnTo>
                    <a:pt x="37575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85957" y="0"/>
              <a:ext cx="7041515" cy="10287000"/>
            </a:xfrm>
            <a:custGeom>
              <a:avLst/>
              <a:gdLst/>
              <a:ahLst/>
              <a:cxnLst/>
              <a:rect l="l" t="t" r="r" b="b"/>
              <a:pathLst>
                <a:path w="7041515" h="10287000">
                  <a:moveTo>
                    <a:pt x="7041274" y="10287000"/>
                  </a:moveTo>
                  <a:lnTo>
                    <a:pt x="3792588" y="7038213"/>
                  </a:lnTo>
                  <a:lnTo>
                    <a:pt x="3520694" y="6766306"/>
                  </a:lnTo>
                  <a:lnTo>
                    <a:pt x="0" y="10287000"/>
                  </a:lnTo>
                  <a:lnTo>
                    <a:pt x="271818" y="10287000"/>
                  </a:lnTo>
                  <a:lnTo>
                    <a:pt x="3520694" y="7038213"/>
                  </a:lnTo>
                  <a:lnTo>
                    <a:pt x="6769455" y="10287000"/>
                  </a:lnTo>
                  <a:lnTo>
                    <a:pt x="7041274" y="10287000"/>
                  </a:lnTo>
                  <a:close/>
                </a:path>
                <a:path w="7041515" h="10287000">
                  <a:moveTo>
                    <a:pt x="7041274" y="0"/>
                  </a:moveTo>
                  <a:lnTo>
                    <a:pt x="6763639" y="0"/>
                  </a:lnTo>
                  <a:lnTo>
                    <a:pt x="3520694" y="3242945"/>
                  </a:lnTo>
                  <a:lnTo>
                    <a:pt x="277647" y="0"/>
                  </a:lnTo>
                  <a:lnTo>
                    <a:pt x="0" y="0"/>
                  </a:lnTo>
                  <a:lnTo>
                    <a:pt x="3520694" y="3520694"/>
                  </a:lnTo>
                  <a:lnTo>
                    <a:pt x="3798430" y="3242945"/>
                  </a:lnTo>
                  <a:lnTo>
                    <a:pt x="7041274" y="0"/>
                  </a:lnTo>
                  <a:close/>
                </a:path>
              </a:pathLst>
            </a:custGeom>
            <a:solidFill>
              <a:srgbClr val="2B4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19655" y="573023"/>
            <a:ext cx="7952740" cy="1630680"/>
          </a:xfrm>
          <a:custGeom>
            <a:avLst/>
            <a:gdLst/>
            <a:ahLst/>
            <a:cxnLst/>
            <a:rect l="l" t="t" r="r" b="b"/>
            <a:pathLst>
              <a:path w="7952740" h="1630680">
                <a:moveTo>
                  <a:pt x="7131558" y="0"/>
                </a:moveTo>
                <a:lnTo>
                  <a:pt x="0" y="0"/>
                </a:lnTo>
                <a:lnTo>
                  <a:pt x="0" y="1630679"/>
                </a:lnTo>
                <a:lnTo>
                  <a:pt x="7126097" y="1630679"/>
                </a:lnTo>
                <a:lnTo>
                  <a:pt x="7178802" y="1628556"/>
                </a:lnTo>
                <a:lnTo>
                  <a:pt x="7230406" y="1623514"/>
                </a:lnTo>
                <a:lnTo>
                  <a:pt x="7280838" y="1615638"/>
                </a:lnTo>
                <a:lnTo>
                  <a:pt x="7330025" y="1605014"/>
                </a:lnTo>
                <a:lnTo>
                  <a:pt x="7377894" y="1591727"/>
                </a:lnTo>
                <a:lnTo>
                  <a:pt x="7424374" y="1575864"/>
                </a:lnTo>
                <a:lnTo>
                  <a:pt x="7469392" y="1557509"/>
                </a:lnTo>
                <a:lnTo>
                  <a:pt x="7512875" y="1536748"/>
                </a:lnTo>
                <a:lnTo>
                  <a:pt x="7554751" y="1513667"/>
                </a:lnTo>
                <a:lnTo>
                  <a:pt x="7594949" y="1488351"/>
                </a:lnTo>
                <a:lnTo>
                  <a:pt x="7633395" y="1460887"/>
                </a:lnTo>
                <a:lnTo>
                  <a:pt x="7670018" y="1431358"/>
                </a:lnTo>
                <a:lnTo>
                  <a:pt x="7704744" y="1399852"/>
                </a:lnTo>
                <a:lnTo>
                  <a:pt x="7737503" y="1366454"/>
                </a:lnTo>
                <a:lnTo>
                  <a:pt x="7768220" y="1331248"/>
                </a:lnTo>
                <a:lnTo>
                  <a:pt x="7796825" y="1294322"/>
                </a:lnTo>
                <a:lnTo>
                  <a:pt x="7823244" y="1255760"/>
                </a:lnTo>
                <a:lnTo>
                  <a:pt x="7847406" y="1215647"/>
                </a:lnTo>
                <a:lnTo>
                  <a:pt x="7869238" y="1174070"/>
                </a:lnTo>
                <a:lnTo>
                  <a:pt x="7888668" y="1131115"/>
                </a:lnTo>
                <a:lnTo>
                  <a:pt x="7905623" y="1086866"/>
                </a:lnTo>
                <a:lnTo>
                  <a:pt x="7921296" y="1035398"/>
                </a:lnTo>
                <a:lnTo>
                  <a:pt x="7934209" y="981846"/>
                </a:lnTo>
                <a:lnTo>
                  <a:pt x="7943945" y="926836"/>
                </a:lnTo>
                <a:lnTo>
                  <a:pt x="7950091" y="870998"/>
                </a:lnTo>
                <a:lnTo>
                  <a:pt x="7952232" y="814958"/>
                </a:lnTo>
                <a:lnTo>
                  <a:pt x="7950356" y="759407"/>
                </a:lnTo>
                <a:lnTo>
                  <a:pt x="7944847" y="704879"/>
                </a:lnTo>
                <a:lnTo>
                  <a:pt x="7935882" y="651546"/>
                </a:lnTo>
                <a:lnTo>
                  <a:pt x="7923637" y="599579"/>
                </a:lnTo>
                <a:lnTo>
                  <a:pt x="7908290" y="549148"/>
                </a:lnTo>
                <a:lnTo>
                  <a:pt x="7907401" y="547370"/>
                </a:lnTo>
                <a:lnTo>
                  <a:pt x="7907401" y="545592"/>
                </a:lnTo>
                <a:lnTo>
                  <a:pt x="7906512" y="543814"/>
                </a:lnTo>
                <a:lnTo>
                  <a:pt x="7889195" y="500009"/>
                </a:lnTo>
                <a:lnTo>
                  <a:pt x="7869445" y="457411"/>
                </a:lnTo>
                <a:lnTo>
                  <a:pt x="7847335" y="416111"/>
                </a:lnTo>
                <a:lnTo>
                  <a:pt x="7822942" y="376204"/>
                </a:lnTo>
                <a:lnTo>
                  <a:pt x="7796341" y="337779"/>
                </a:lnTo>
                <a:lnTo>
                  <a:pt x="7767605" y="300930"/>
                </a:lnTo>
                <a:lnTo>
                  <a:pt x="7736811" y="265749"/>
                </a:lnTo>
                <a:lnTo>
                  <a:pt x="7704034" y="232329"/>
                </a:lnTo>
                <a:lnTo>
                  <a:pt x="7669347" y="200760"/>
                </a:lnTo>
                <a:lnTo>
                  <a:pt x="7632828" y="171136"/>
                </a:lnTo>
                <a:lnTo>
                  <a:pt x="7594549" y="143550"/>
                </a:lnTo>
                <a:lnTo>
                  <a:pt x="7554587" y="118092"/>
                </a:lnTo>
                <a:lnTo>
                  <a:pt x="7513017" y="94855"/>
                </a:lnTo>
                <a:lnTo>
                  <a:pt x="7469914" y="73932"/>
                </a:lnTo>
                <a:lnTo>
                  <a:pt x="7425352" y="55415"/>
                </a:lnTo>
                <a:lnTo>
                  <a:pt x="7379407" y="39396"/>
                </a:lnTo>
                <a:lnTo>
                  <a:pt x="7332153" y="25967"/>
                </a:lnTo>
                <a:lnTo>
                  <a:pt x="7283666" y="15221"/>
                </a:lnTo>
                <a:lnTo>
                  <a:pt x="7234022" y="7249"/>
                </a:lnTo>
                <a:lnTo>
                  <a:pt x="7183294" y="2145"/>
                </a:lnTo>
                <a:lnTo>
                  <a:pt x="7131558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983479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10">
                <a:moveTo>
                  <a:pt x="1554607" y="0"/>
                </a:moveTo>
                <a:lnTo>
                  <a:pt x="0" y="0"/>
                </a:lnTo>
                <a:lnTo>
                  <a:pt x="0" y="829056"/>
                </a:lnTo>
                <a:lnTo>
                  <a:pt x="1553464" y="829056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7"/>
                </a:lnTo>
                <a:lnTo>
                  <a:pt x="1959467" y="485282"/>
                </a:lnTo>
                <a:lnTo>
                  <a:pt x="1965960" y="414274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6"/>
                </a:lnTo>
                <a:lnTo>
                  <a:pt x="1943100" y="278257"/>
                </a:lnTo>
                <a:lnTo>
                  <a:pt x="1943100" y="277368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440168"/>
            <a:ext cx="1965960" cy="829310"/>
          </a:xfrm>
          <a:custGeom>
            <a:avLst/>
            <a:gdLst/>
            <a:ahLst/>
            <a:cxnLst/>
            <a:rect l="l" t="t" r="r" b="b"/>
            <a:pathLst>
              <a:path w="1965960" h="829309">
                <a:moveTo>
                  <a:pt x="1554607" y="0"/>
                </a:moveTo>
                <a:lnTo>
                  <a:pt x="0" y="0"/>
                </a:lnTo>
                <a:lnTo>
                  <a:pt x="0" y="829055"/>
                </a:lnTo>
                <a:lnTo>
                  <a:pt x="1553464" y="829055"/>
                </a:lnTo>
                <a:lnTo>
                  <a:pt x="1602221" y="825702"/>
                </a:lnTo>
                <a:lnTo>
                  <a:pt x="1649169" y="817089"/>
                </a:lnTo>
                <a:lnTo>
                  <a:pt x="1694016" y="803517"/>
                </a:lnTo>
                <a:lnTo>
                  <a:pt x="1736472" y="785288"/>
                </a:lnTo>
                <a:lnTo>
                  <a:pt x="1776244" y="762703"/>
                </a:lnTo>
                <a:lnTo>
                  <a:pt x="1813042" y="736063"/>
                </a:lnTo>
                <a:lnTo>
                  <a:pt x="1846574" y="705669"/>
                </a:lnTo>
                <a:lnTo>
                  <a:pt x="1876548" y="671822"/>
                </a:lnTo>
                <a:lnTo>
                  <a:pt x="1902673" y="634824"/>
                </a:lnTo>
                <a:lnTo>
                  <a:pt x="1924657" y="594975"/>
                </a:lnTo>
                <a:lnTo>
                  <a:pt x="1942211" y="552576"/>
                </a:lnTo>
                <a:lnTo>
                  <a:pt x="1959467" y="485282"/>
                </a:lnTo>
                <a:lnTo>
                  <a:pt x="1965960" y="414273"/>
                </a:lnTo>
                <a:lnTo>
                  <a:pt x="1964485" y="379087"/>
                </a:lnTo>
                <a:lnTo>
                  <a:pt x="1960165" y="344709"/>
                </a:lnTo>
                <a:lnTo>
                  <a:pt x="1953154" y="311332"/>
                </a:lnTo>
                <a:lnTo>
                  <a:pt x="1943608" y="279145"/>
                </a:lnTo>
                <a:lnTo>
                  <a:pt x="1943100" y="278256"/>
                </a:lnTo>
                <a:lnTo>
                  <a:pt x="1943100" y="277367"/>
                </a:lnTo>
                <a:lnTo>
                  <a:pt x="1924820" y="234510"/>
                </a:lnTo>
                <a:lnTo>
                  <a:pt x="1902561" y="194927"/>
                </a:lnTo>
                <a:lnTo>
                  <a:pt x="1876237" y="158057"/>
                </a:lnTo>
                <a:lnTo>
                  <a:pt x="1846142" y="124228"/>
                </a:lnTo>
                <a:lnTo>
                  <a:pt x="1812571" y="93765"/>
                </a:lnTo>
                <a:lnTo>
                  <a:pt x="1775816" y="66996"/>
                </a:lnTo>
                <a:lnTo>
                  <a:pt x="1736174" y="44248"/>
                </a:lnTo>
                <a:lnTo>
                  <a:pt x="1693937" y="25847"/>
                </a:lnTo>
                <a:lnTo>
                  <a:pt x="1649401" y="12121"/>
                </a:lnTo>
                <a:lnTo>
                  <a:pt x="1602859" y="3396"/>
                </a:lnTo>
                <a:lnTo>
                  <a:pt x="1554607" y="0"/>
                </a:lnTo>
                <a:close/>
              </a:path>
            </a:pathLst>
          </a:custGeom>
          <a:solidFill>
            <a:srgbClr val="2B4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439925" y="2655189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6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9925" y="5110988"/>
            <a:ext cx="24637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30" dirty="0">
                <a:solidFill>
                  <a:srgbClr val="FFFFFF"/>
                </a:solidFill>
                <a:latin typeface="Tahoma"/>
                <a:cs typeface="Tahoma"/>
              </a:rPr>
              <a:t>6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9925" y="7566482"/>
            <a:ext cx="2470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5" dirty="0">
                <a:solidFill>
                  <a:srgbClr val="FFFFFF"/>
                </a:solidFill>
                <a:latin typeface="Tahoma"/>
                <a:cs typeface="Tahoma"/>
              </a:rPr>
              <a:t>6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4604" marR="5080" algn="ctr">
              <a:lnSpc>
                <a:spcPct val="88800"/>
              </a:lnSpc>
              <a:spcBef>
                <a:spcPts val="520"/>
              </a:spcBef>
            </a:pPr>
            <a:r>
              <a:rPr b="0" dirty="0">
                <a:latin typeface="Arial Black"/>
                <a:cs typeface="Arial Black"/>
              </a:rPr>
              <a:t>6</a:t>
            </a:r>
            <a:r>
              <a:rPr b="0" spc="-155" dirty="0">
                <a:latin typeface="Arial Black"/>
                <a:cs typeface="Arial Black"/>
              </a:rPr>
              <a:t> </a:t>
            </a:r>
            <a:r>
              <a:rPr spc="120" dirty="0"/>
              <a:t>сыныптар</a:t>
            </a:r>
            <a:r>
              <a:rPr spc="240" dirty="0"/>
              <a:t> </a:t>
            </a:r>
            <a:r>
              <a:rPr spc="114" dirty="0"/>
              <a:t>бойынша</a:t>
            </a:r>
            <a:r>
              <a:rPr spc="204" dirty="0"/>
              <a:t> </a:t>
            </a:r>
            <a:r>
              <a:rPr spc="100" dirty="0"/>
              <a:t>білім </a:t>
            </a:r>
            <a:r>
              <a:rPr spc="114" dirty="0"/>
              <a:t>сапасының</a:t>
            </a:r>
            <a:r>
              <a:rPr spc="315" dirty="0"/>
              <a:t> </a:t>
            </a:r>
            <a:r>
              <a:rPr spc="114" dirty="0"/>
              <a:t>салыстырмалы мониторингі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2500883" y="3282696"/>
            <a:ext cx="14353540" cy="5483860"/>
            <a:chOff x="2500883" y="3282696"/>
            <a:chExt cx="14353540" cy="5483860"/>
          </a:xfrm>
        </p:grpSpPr>
        <p:sp>
          <p:nvSpPr>
            <p:cNvPr id="15" name="object 15"/>
            <p:cNvSpPr/>
            <p:nvPr/>
          </p:nvSpPr>
          <p:spPr>
            <a:xfrm>
              <a:off x="2740152" y="3282695"/>
              <a:ext cx="13874750" cy="5480685"/>
            </a:xfrm>
            <a:custGeom>
              <a:avLst/>
              <a:gdLst/>
              <a:ahLst/>
              <a:cxnLst/>
              <a:rect l="l" t="t" r="r" b="b"/>
              <a:pathLst>
                <a:path w="13874750" h="5480684">
                  <a:moveTo>
                    <a:pt x="320040" y="2535936"/>
                  </a:moveTo>
                  <a:lnTo>
                    <a:pt x="0" y="2535936"/>
                  </a:lnTo>
                  <a:lnTo>
                    <a:pt x="0" y="5480304"/>
                  </a:lnTo>
                  <a:lnTo>
                    <a:pt x="320040" y="5480304"/>
                  </a:lnTo>
                  <a:lnTo>
                    <a:pt x="320040" y="2535936"/>
                  </a:lnTo>
                  <a:close/>
                </a:path>
                <a:path w="13874750" h="5480684">
                  <a:moveTo>
                    <a:pt x="1118616" y="1298448"/>
                  </a:moveTo>
                  <a:lnTo>
                    <a:pt x="798576" y="1298448"/>
                  </a:lnTo>
                  <a:lnTo>
                    <a:pt x="798576" y="5480304"/>
                  </a:lnTo>
                  <a:lnTo>
                    <a:pt x="1118616" y="5480304"/>
                  </a:lnTo>
                  <a:lnTo>
                    <a:pt x="1118616" y="1298448"/>
                  </a:lnTo>
                  <a:close/>
                </a:path>
                <a:path w="13874750" h="5480684">
                  <a:moveTo>
                    <a:pt x="1914144" y="1886712"/>
                  </a:moveTo>
                  <a:lnTo>
                    <a:pt x="1594104" y="1886712"/>
                  </a:lnTo>
                  <a:lnTo>
                    <a:pt x="1594104" y="5480304"/>
                  </a:lnTo>
                  <a:lnTo>
                    <a:pt x="1914144" y="5480304"/>
                  </a:lnTo>
                  <a:lnTo>
                    <a:pt x="1914144" y="1886712"/>
                  </a:lnTo>
                  <a:close/>
                </a:path>
                <a:path w="13874750" h="5480684">
                  <a:moveTo>
                    <a:pt x="2712720" y="1356360"/>
                  </a:moveTo>
                  <a:lnTo>
                    <a:pt x="2392680" y="1356360"/>
                  </a:lnTo>
                  <a:lnTo>
                    <a:pt x="2392680" y="5480304"/>
                  </a:lnTo>
                  <a:lnTo>
                    <a:pt x="2712720" y="5480304"/>
                  </a:lnTo>
                  <a:lnTo>
                    <a:pt x="2712720" y="1356360"/>
                  </a:lnTo>
                  <a:close/>
                </a:path>
                <a:path w="13874750" h="5480684">
                  <a:moveTo>
                    <a:pt x="3508248" y="1886712"/>
                  </a:moveTo>
                  <a:lnTo>
                    <a:pt x="3191256" y="1886712"/>
                  </a:lnTo>
                  <a:lnTo>
                    <a:pt x="3191256" y="5480304"/>
                  </a:lnTo>
                  <a:lnTo>
                    <a:pt x="3508248" y="5480304"/>
                  </a:lnTo>
                  <a:lnTo>
                    <a:pt x="3508248" y="1886712"/>
                  </a:lnTo>
                  <a:close/>
                </a:path>
                <a:path w="13874750" h="5480684">
                  <a:moveTo>
                    <a:pt x="4306824" y="826008"/>
                  </a:moveTo>
                  <a:lnTo>
                    <a:pt x="3986784" y="826008"/>
                  </a:lnTo>
                  <a:lnTo>
                    <a:pt x="3986784" y="5480304"/>
                  </a:lnTo>
                  <a:lnTo>
                    <a:pt x="4306824" y="5480304"/>
                  </a:lnTo>
                  <a:lnTo>
                    <a:pt x="4306824" y="826008"/>
                  </a:lnTo>
                  <a:close/>
                </a:path>
                <a:path w="13874750" h="5480684">
                  <a:moveTo>
                    <a:pt x="5102352" y="0"/>
                  </a:moveTo>
                  <a:lnTo>
                    <a:pt x="4785360" y="0"/>
                  </a:lnTo>
                  <a:lnTo>
                    <a:pt x="4785360" y="5480304"/>
                  </a:lnTo>
                  <a:lnTo>
                    <a:pt x="5102352" y="5480304"/>
                  </a:lnTo>
                  <a:lnTo>
                    <a:pt x="5102352" y="0"/>
                  </a:lnTo>
                  <a:close/>
                </a:path>
                <a:path w="13874750" h="5480684">
                  <a:moveTo>
                    <a:pt x="5900928" y="2121408"/>
                  </a:moveTo>
                  <a:lnTo>
                    <a:pt x="5580888" y="2121408"/>
                  </a:lnTo>
                  <a:lnTo>
                    <a:pt x="5580888" y="5480304"/>
                  </a:lnTo>
                  <a:lnTo>
                    <a:pt x="5900928" y="5480304"/>
                  </a:lnTo>
                  <a:lnTo>
                    <a:pt x="5900928" y="2121408"/>
                  </a:lnTo>
                  <a:close/>
                </a:path>
                <a:path w="13874750" h="5480684">
                  <a:moveTo>
                    <a:pt x="6699504" y="2005584"/>
                  </a:moveTo>
                  <a:lnTo>
                    <a:pt x="6379464" y="2005584"/>
                  </a:lnTo>
                  <a:lnTo>
                    <a:pt x="6379464" y="5480304"/>
                  </a:lnTo>
                  <a:lnTo>
                    <a:pt x="6699504" y="5480304"/>
                  </a:lnTo>
                  <a:lnTo>
                    <a:pt x="6699504" y="2005584"/>
                  </a:lnTo>
                  <a:close/>
                </a:path>
                <a:path w="13874750" h="5480684">
                  <a:moveTo>
                    <a:pt x="7495032" y="1767840"/>
                  </a:moveTo>
                  <a:lnTo>
                    <a:pt x="7174992" y="1767840"/>
                  </a:lnTo>
                  <a:lnTo>
                    <a:pt x="7174992" y="5480304"/>
                  </a:lnTo>
                  <a:lnTo>
                    <a:pt x="7495032" y="5480304"/>
                  </a:lnTo>
                  <a:lnTo>
                    <a:pt x="7495032" y="1767840"/>
                  </a:lnTo>
                  <a:close/>
                </a:path>
                <a:path w="13874750" h="5480684">
                  <a:moveTo>
                    <a:pt x="8293608" y="1179576"/>
                  </a:moveTo>
                  <a:lnTo>
                    <a:pt x="7973568" y="1179576"/>
                  </a:lnTo>
                  <a:lnTo>
                    <a:pt x="7973568" y="5480304"/>
                  </a:lnTo>
                  <a:lnTo>
                    <a:pt x="8293608" y="5480304"/>
                  </a:lnTo>
                  <a:lnTo>
                    <a:pt x="8293608" y="1179576"/>
                  </a:lnTo>
                  <a:close/>
                </a:path>
                <a:path w="13874750" h="5480684">
                  <a:moveTo>
                    <a:pt x="9089136" y="2240280"/>
                  </a:moveTo>
                  <a:lnTo>
                    <a:pt x="8772144" y="2240280"/>
                  </a:lnTo>
                  <a:lnTo>
                    <a:pt x="8772144" y="5480304"/>
                  </a:lnTo>
                  <a:lnTo>
                    <a:pt x="9089136" y="5480304"/>
                  </a:lnTo>
                  <a:lnTo>
                    <a:pt x="9089136" y="2240280"/>
                  </a:lnTo>
                  <a:close/>
                </a:path>
                <a:path w="13874750" h="5480684">
                  <a:moveTo>
                    <a:pt x="9887712" y="944880"/>
                  </a:moveTo>
                  <a:lnTo>
                    <a:pt x="9567672" y="944880"/>
                  </a:lnTo>
                  <a:lnTo>
                    <a:pt x="9567672" y="5480304"/>
                  </a:lnTo>
                  <a:lnTo>
                    <a:pt x="9887712" y="5480304"/>
                  </a:lnTo>
                  <a:lnTo>
                    <a:pt x="9887712" y="944880"/>
                  </a:lnTo>
                  <a:close/>
                </a:path>
                <a:path w="13874750" h="5480684">
                  <a:moveTo>
                    <a:pt x="10683240" y="1356360"/>
                  </a:moveTo>
                  <a:lnTo>
                    <a:pt x="10366248" y="1356360"/>
                  </a:lnTo>
                  <a:lnTo>
                    <a:pt x="10366248" y="5480304"/>
                  </a:lnTo>
                  <a:lnTo>
                    <a:pt x="10683240" y="5480304"/>
                  </a:lnTo>
                  <a:lnTo>
                    <a:pt x="10683240" y="1356360"/>
                  </a:lnTo>
                  <a:close/>
                </a:path>
                <a:path w="13874750" h="5480684">
                  <a:moveTo>
                    <a:pt x="11481816" y="707136"/>
                  </a:moveTo>
                  <a:lnTo>
                    <a:pt x="11161776" y="707136"/>
                  </a:lnTo>
                  <a:lnTo>
                    <a:pt x="11161776" y="5480304"/>
                  </a:lnTo>
                  <a:lnTo>
                    <a:pt x="11481816" y="5480304"/>
                  </a:lnTo>
                  <a:lnTo>
                    <a:pt x="11481816" y="707136"/>
                  </a:lnTo>
                  <a:close/>
                </a:path>
                <a:path w="13874750" h="5480684">
                  <a:moveTo>
                    <a:pt x="12280392" y="2417064"/>
                  </a:moveTo>
                  <a:lnTo>
                    <a:pt x="11960352" y="2417064"/>
                  </a:lnTo>
                  <a:lnTo>
                    <a:pt x="11960352" y="5480304"/>
                  </a:lnTo>
                  <a:lnTo>
                    <a:pt x="12280392" y="5480304"/>
                  </a:lnTo>
                  <a:lnTo>
                    <a:pt x="12280392" y="2417064"/>
                  </a:lnTo>
                  <a:close/>
                </a:path>
                <a:path w="13874750" h="5480684">
                  <a:moveTo>
                    <a:pt x="13075920" y="591312"/>
                  </a:moveTo>
                  <a:lnTo>
                    <a:pt x="12755880" y="591312"/>
                  </a:lnTo>
                  <a:lnTo>
                    <a:pt x="12755880" y="5480304"/>
                  </a:lnTo>
                  <a:lnTo>
                    <a:pt x="13075920" y="5480304"/>
                  </a:lnTo>
                  <a:lnTo>
                    <a:pt x="13075920" y="591312"/>
                  </a:lnTo>
                  <a:close/>
                </a:path>
                <a:path w="13874750" h="5480684">
                  <a:moveTo>
                    <a:pt x="13874496" y="1828800"/>
                  </a:moveTo>
                  <a:lnTo>
                    <a:pt x="13554456" y="1828800"/>
                  </a:lnTo>
                  <a:lnTo>
                    <a:pt x="13554456" y="5480304"/>
                  </a:lnTo>
                  <a:lnTo>
                    <a:pt x="13874496" y="5480304"/>
                  </a:lnTo>
                  <a:lnTo>
                    <a:pt x="13874496" y="182880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00883" y="8761476"/>
              <a:ext cx="14353540" cy="0"/>
            </a:xfrm>
            <a:custGeom>
              <a:avLst/>
              <a:gdLst/>
              <a:ahLst/>
              <a:cxnLst/>
              <a:rect l="l" t="t" r="r" b="b"/>
              <a:pathLst>
                <a:path w="14353540">
                  <a:moveTo>
                    <a:pt x="0" y="0"/>
                  </a:moveTo>
                  <a:lnTo>
                    <a:pt x="14353031" y="0"/>
                  </a:lnTo>
                </a:path>
              </a:pathLst>
            </a:custGeom>
            <a:ln w="9144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578989" y="5296662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50%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76421" y="4058869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73728" y="4648022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71034" y="4118229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68466" y="4648022"/>
            <a:ext cx="64516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61%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66154" y="3587877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363459" y="2762757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93%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135366" y="4530598"/>
            <a:ext cx="2289810" cy="689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0480" algn="r">
              <a:lnSpc>
                <a:spcPts val="261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63%</a:t>
            </a:r>
            <a:endParaRPr sz="2800">
              <a:latin typeface="Calibri"/>
              <a:cs typeface="Calibri"/>
            </a:endParaRPr>
          </a:p>
          <a:p>
            <a:pPr marL="38100">
              <a:lnSpc>
                <a:spcPts val="2610"/>
              </a:lnSpc>
              <a:tabLst>
                <a:tab pos="835025" algn="l"/>
              </a:tabLst>
            </a:pPr>
            <a:r>
              <a:rPr sz="4200" b="1" spc="-37" baseline="-18849" dirty="0">
                <a:latin typeface="Calibri"/>
                <a:cs typeface="Calibri"/>
              </a:rPr>
              <a:t>57%</a:t>
            </a:r>
            <a:r>
              <a:rPr sz="4200" b="1" baseline="-18849" dirty="0">
                <a:latin typeface="Calibri"/>
                <a:cs typeface="Calibri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59%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552938" y="3941445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73%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350497" y="5001590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55%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147931" y="3705300"/>
            <a:ext cx="1441450" cy="8667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3304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77%</a:t>
            </a:r>
            <a:endParaRPr sz="2800">
              <a:latin typeface="Calibri"/>
              <a:cs typeface="Calibri"/>
            </a:endParaRPr>
          </a:p>
          <a:p>
            <a:pPr marL="809625">
              <a:lnSpc>
                <a:spcPts val="3304"/>
              </a:lnSpc>
            </a:pPr>
            <a:r>
              <a:rPr sz="2800" b="1" spc="-25" dirty="0">
                <a:latin typeface="Calibri"/>
                <a:cs typeface="Calibri"/>
              </a:rPr>
              <a:t>70%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742669" y="3469894"/>
            <a:ext cx="64516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81%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539976" y="5178374"/>
            <a:ext cx="6445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52%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337662" y="3351733"/>
            <a:ext cx="64579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25" dirty="0">
                <a:latin typeface="Calibri"/>
                <a:cs typeface="Calibri"/>
              </a:rPr>
              <a:t>83%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134968" y="4589526"/>
            <a:ext cx="644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5" dirty="0">
                <a:latin typeface="Calibri"/>
                <a:cs typeface="Calibri"/>
              </a:rPr>
              <a:t>62%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50667" y="8930741"/>
            <a:ext cx="12632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0460" algn="l"/>
                <a:tab pos="3228975" algn="l"/>
                <a:tab pos="3990340" algn="l"/>
                <a:tab pos="4815205" algn="l"/>
                <a:tab pos="7182484" algn="l"/>
                <a:tab pos="11196955" algn="l"/>
                <a:tab pos="12004040" algn="l"/>
              </a:tabLst>
            </a:pP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"А"</a:t>
            </a:r>
            <a:r>
              <a:rPr sz="2400" b="1" spc="3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"Ә"</a:t>
            </a:r>
            <a:r>
              <a:rPr sz="2400" b="1" spc="409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"Б"</a:t>
            </a:r>
            <a:r>
              <a:rPr sz="2400" b="1" dirty="0">
                <a:latin typeface="Calibri"/>
                <a:cs typeface="Calibri"/>
              </a:rPr>
              <a:t>	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"В"</a:t>
            </a:r>
            <a:r>
              <a:rPr sz="2400" b="1" dirty="0">
                <a:latin typeface="Calibri"/>
                <a:cs typeface="Calibri"/>
              </a:rPr>
              <a:t>	6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"Г"</a:t>
            </a:r>
            <a:r>
              <a:rPr sz="2400" b="1" dirty="0">
                <a:latin typeface="Calibri"/>
                <a:cs typeface="Calibri"/>
              </a:rPr>
              <a:t>	6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"Д"</a:t>
            </a:r>
            <a:r>
              <a:rPr sz="2400" b="1" dirty="0">
                <a:latin typeface="Calibri"/>
                <a:cs typeface="Calibri"/>
              </a:rPr>
              <a:t>	6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"Е"</a:t>
            </a:r>
            <a:r>
              <a:rPr sz="2400" b="1" spc="2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"Ж"</a:t>
            </a:r>
            <a:r>
              <a:rPr sz="2400" b="1" spc="2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"З"</a:t>
            </a:r>
            <a:r>
              <a:rPr sz="2400" b="1" dirty="0">
                <a:latin typeface="Calibri"/>
                <a:cs typeface="Calibri"/>
              </a:rPr>
              <a:t>	6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"И"</a:t>
            </a:r>
            <a:r>
              <a:rPr sz="2400" b="1" spc="39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"К"</a:t>
            </a:r>
            <a:r>
              <a:rPr sz="2400" b="1" spc="4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"Л"</a:t>
            </a:r>
            <a:r>
              <a:rPr sz="2400" b="1" spc="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"М"</a:t>
            </a:r>
            <a:r>
              <a:rPr sz="2400" b="1" spc="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6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"Н"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sz="2400" b="1" spc="-20" dirty="0">
                <a:latin typeface="Calibri"/>
                <a:cs typeface="Calibri"/>
              </a:rPr>
              <a:t>6"О"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sz="2400" b="1" spc="-20" dirty="0">
                <a:latin typeface="Calibri"/>
                <a:cs typeface="Calibri"/>
              </a:rPr>
              <a:t>6"П"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355062" y="8930741"/>
            <a:ext cx="610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6"Р"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152367" y="8930741"/>
            <a:ext cx="609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6"С"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979</Words>
  <Application>Microsoft Office PowerPoint</Application>
  <PresentationFormat>Произвольный</PresentationFormat>
  <Paragraphs>395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БІЛІМ САПАСЫ &amp;</vt:lpstr>
      <vt:lpstr>СЫНЫП КОМПЛЕКТІСІ: 164</vt:lpstr>
      <vt:lpstr>1-4 СЫНЫПТАРДЫҢ БІЛІМ САПАСЫНЫҢ КӨРСЕТКІШІ</vt:lpstr>
      <vt:lpstr>2 сыныптар бойынша білім сапасының салыстырмалы мониторингі</vt:lpstr>
      <vt:lpstr>3 сыныптар бойынша білім сапасының салыстырмалы мониторингі</vt:lpstr>
      <vt:lpstr>4 сыныптар бойынша білім сапасының салыстырмалы мониторингі</vt:lpstr>
      <vt:lpstr>5-9 СЫНЫПТАРДЫҢ БІЛІМ САПАСЫНЫҢ КӨРСЕТКІШІ</vt:lpstr>
      <vt:lpstr>5 сыныптар бойынша білім сапасының салыстырмалы мониторингі</vt:lpstr>
      <vt:lpstr>6 сыныптар бойынша білім сапасының салыстырмалы мониторингі</vt:lpstr>
      <vt:lpstr>7 сыныптар бойынша білім сапасының салыстырмалы мониторингі</vt:lpstr>
      <vt:lpstr>8 сыныптар бойынша білім сапасының салыстырмалы мониторингі</vt:lpstr>
      <vt:lpstr>9 сыныптар бойынша білім сапасының салыстырмалы мониторингі</vt:lpstr>
      <vt:lpstr>5-9 СЫНЫПТАР БОЙЫНША</vt:lpstr>
      <vt:lpstr>10 СЫНЫПТАРДЫҢ БІЛІМ САПАСЫНЫҢ САЛЫСТЫРМАЛЫ КӨРСЕТКІШІ</vt:lpstr>
      <vt:lpstr>10 сыныптар бойынша білім сапасының салыстырмалы мониторингі</vt:lpstr>
      <vt:lpstr>11 СЫНЫПТАРДЫҢ БІЛІМ САПАСЫНЫҢ САЛЫСТЫРМАЛЫ КӨРСЕТКІШІ</vt:lpstr>
      <vt:lpstr>11 сыныптар бойынша білім сапасының салыстырмалы мониторингі</vt:lpstr>
      <vt:lpstr>10-11 СЫНЫПТАР БОЙЫНША</vt:lpstr>
      <vt:lpstr>1-11 СЫНЫПТАР БОЙЫНША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САПАСЫ &amp;</dc:title>
  <cp:lastModifiedBy>Таншолпан</cp:lastModifiedBy>
  <cp:revision>1</cp:revision>
  <dcterms:created xsi:type="dcterms:W3CDTF">2025-10-08T05:56:51Z</dcterms:created>
  <dcterms:modified xsi:type="dcterms:W3CDTF">2025-10-08T05:58:29Z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2025-10-08T00:00:00Z</vt:filetime>
  </property>
  <property fmtid="{D5CDD505-2E9C-101B-9397-08002B2CF9AE}" pid="5" name="Producer">
    <vt:lpwstr>www.ilovepdf.com</vt:lpwstr>
  </property>
</Properties>
</file>